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312" r:id="rId2"/>
    <p:sldId id="327" r:id="rId3"/>
    <p:sldId id="333" r:id="rId4"/>
    <p:sldId id="344" r:id="rId5"/>
    <p:sldId id="303" r:id="rId6"/>
    <p:sldId id="346" r:id="rId7"/>
    <p:sldId id="335" r:id="rId8"/>
    <p:sldId id="347" r:id="rId9"/>
    <p:sldId id="348" r:id="rId10"/>
    <p:sldId id="342" r:id="rId11"/>
    <p:sldId id="349" r:id="rId12"/>
    <p:sldId id="350" r:id="rId13"/>
  </p:sldIdLst>
  <p:sldSz cx="9144000" cy="5715000" type="screen16x1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1042" y="82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238500"/>
            <a:ext cx="6858000" cy="8255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4270375"/>
            <a:ext cx="6858000" cy="4445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5295900"/>
            <a:ext cx="2286000" cy="304800"/>
          </a:xfrm>
        </p:spPr>
        <p:txBody>
          <a:bodyPr/>
          <a:lstStyle>
            <a:lvl1pPr>
              <a:defRPr sz="1400"/>
            </a:lvl1pPr>
          </a:lstStyle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5295900"/>
            <a:ext cx="347472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5295900"/>
            <a:ext cx="1219200" cy="304800"/>
          </a:xfrm>
        </p:spPr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040063"/>
            <a:ext cx="7315200" cy="10668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4206875"/>
            <a:ext cx="7315200" cy="5715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040063"/>
            <a:ext cx="228600" cy="1066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4206875"/>
            <a:ext cx="228600" cy="5715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5"/>
            <a:ext cx="2057400" cy="487627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5"/>
            <a:ext cx="6019800" cy="48762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5294313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4117287" y="2668293"/>
            <a:ext cx="4876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016000"/>
            <a:ext cx="8229600" cy="4114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476500"/>
            <a:ext cx="6858000" cy="8890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3556000"/>
            <a:ext cx="6781800" cy="9525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5295900"/>
            <a:ext cx="2286000" cy="304800"/>
          </a:xfrm>
        </p:spPr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5295900"/>
            <a:ext cx="3474720" cy="3048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5295900"/>
            <a:ext cx="1520952" cy="304800"/>
          </a:xfrm>
        </p:spPr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14400" y="2349500"/>
            <a:ext cx="7315200" cy="106680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349500"/>
            <a:ext cx="228600" cy="1066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762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016000"/>
            <a:ext cx="4041648" cy="4114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013460"/>
            <a:ext cx="4041648" cy="4114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762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71563"/>
            <a:ext cx="4040188" cy="5715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1" y="1079500"/>
            <a:ext cx="4041775" cy="5715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1778000"/>
            <a:ext cx="4038600" cy="33655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1778000"/>
            <a:ext cx="4038600" cy="33655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8229600" cy="762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5294313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254000"/>
            <a:ext cx="2514600" cy="6985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016001"/>
            <a:ext cx="2514600" cy="4036219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5294313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663565" y="2770188"/>
            <a:ext cx="50292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254000"/>
            <a:ext cx="5715000" cy="47625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  <p:transition spd="slow" advClick="0" advTm="10000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7380"/>
            <a:ext cx="8229600" cy="562240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587500"/>
            <a:ext cx="8229600" cy="3558540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16000"/>
            <a:ext cx="8229600" cy="4445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5294313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417380"/>
            <a:ext cx="182880" cy="5715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Click="0" advTm="10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27000"/>
            <a:ext cx="8229600" cy="8255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016000"/>
            <a:ext cx="8229600" cy="409194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5296958"/>
            <a:ext cx="2289048" cy="3048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D7EB618-1AA9-4BB0-B5D9-AD66100C04D6}" type="datetimeFigureOut">
              <a:rPr lang="en-US" smtClean="0"/>
              <a:t>11/12/2020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5296958"/>
            <a:ext cx="3505200" cy="3048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5296958"/>
            <a:ext cx="1981200" cy="3048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FF307268-F685-46AF-9755-58D740C140BC}" type="slidenum">
              <a:rPr lang="en-US" smtClean="0"/>
              <a:t>‹#›</a:t>
            </a:fld>
            <a:endParaRPr lang="en-US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5294313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9525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35005" y="5379536"/>
            <a:ext cx="159041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slow" advClick="0" advTm="10000">
    <p:pull/>
  </p:transition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53022"/>
      </p:ext>
    </p:extLst>
  </p:cSld>
  <p:clrMapOvr>
    <a:masterClrMapping/>
  </p:clrMapOvr>
  <p:transition spd="slow" advClick="0" advTm="10000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DE5DFC-96C2-4773-BC30-76663DA08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371591"/>
      </p:ext>
    </p:extLst>
  </p:cSld>
  <p:clrMapOvr>
    <a:masterClrMapping/>
  </p:clrMapOvr>
  <p:transition spd="slow" advClick="0" advTm="10000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6DB747C-1753-4FD7-9EAB-9A9F448557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145310"/>
      </p:ext>
    </p:extLst>
  </p:cSld>
  <p:clrMapOvr>
    <a:masterClrMapping/>
  </p:clrMapOvr>
  <p:transition spd="slow" advClick="0" advTm="10000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066971-C60C-4EB2-9029-621C06FF0B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76154"/>
      </p:ext>
    </p:extLst>
  </p:cSld>
  <p:clrMapOvr>
    <a:masterClrMapping/>
  </p:clrMapOvr>
  <p:transition spd="slow" advClick="0" advTm="10000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2525"/>
      </p:ext>
    </p:extLst>
  </p:cSld>
  <p:clrMapOvr>
    <a:masterClrMapping/>
  </p:clrMapOvr>
  <p:transition spd="slow" advClick="0" advTm="1000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7468"/>
      </p:ext>
    </p:extLst>
  </p:cSld>
  <p:clrMapOvr>
    <a:masterClrMapping/>
  </p:clrMapOvr>
  <p:transition spd="slow" advClick="0" advTm="10000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C3A8DE-A890-4025-B791-080C564568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13769"/>
      </p:ext>
    </p:extLst>
  </p:cSld>
  <p:clrMapOvr>
    <a:masterClrMapping/>
  </p:clrMapOvr>
  <p:transition spd="slow" advClick="0" advTm="10000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422026"/>
      </p:ext>
    </p:extLst>
  </p:cSld>
  <p:clrMapOvr>
    <a:masterClrMapping/>
  </p:clrMapOvr>
  <p:transition spd="slow" advClick="0" advTm="10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AD3743-0072-47DF-9D6D-31F69A8E3A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4515"/>
      </p:ext>
    </p:extLst>
  </p:cSld>
  <p:clrMapOvr>
    <a:masterClrMapping/>
  </p:clrMapOvr>
  <p:transition spd="slow" advClick="0" advTm="10000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0318"/>
      </p:ext>
    </p:extLst>
  </p:cSld>
  <p:clrMapOvr>
    <a:masterClrMapping/>
  </p:clrMapOvr>
  <p:transition spd="slow" advClick="0" advTm="10000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D47E67-134B-48A7-BBE3-219F381C48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220150"/>
      </p:ext>
    </p:extLst>
  </p:cSld>
  <p:clrMapOvr>
    <a:masterClrMapping/>
  </p:clrMapOvr>
  <p:transition spd="slow" advClick="0" advTm="10000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C6158B-3223-459A-9819-DDE5864D8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52069"/>
      </p:ext>
    </p:extLst>
  </p:cSld>
  <p:clrMapOvr>
    <a:masterClrMapping/>
  </p:clrMapOvr>
  <p:transition spd="slow" advClick="0" advTm="10000">
    <p:pul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12083</TotalTime>
  <Words>0</Words>
  <Application>Microsoft Office PowerPoint</Application>
  <PresentationFormat>On-screen Show (16:10)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Bookman Old Style</vt:lpstr>
      <vt:lpstr>Gill Sans MT</vt:lpstr>
      <vt:lpstr>Wingdings</vt:lpstr>
      <vt:lpstr>Wingdings 3</vt:lpstr>
      <vt:lpstr>Origin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Pastor Rich Elseroad</dc:creator>
  <cp:lastModifiedBy>Lisa Smith</cp:lastModifiedBy>
  <cp:revision>156</cp:revision>
  <dcterms:created xsi:type="dcterms:W3CDTF">2019-02-01T23:14:23Z</dcterms:created>
  <dcterms:modified xsi:type="dcterms:W3CDTF">2020-11-12T20:21:01Z</dcterms:modified>
</cp:coreProperties>
</file>