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74"/>
  </p:notesMasterIdLst>
  <p:sldIdLst>
    <p:sldId id="452" r:id="rId2"/>
    <p:sldId id="260" r:id="rId3"/>
    <p:sldId id="265" r:id="rId4"/>
    <p:sldId id="267" r:id="rId5"/>
    <p:sldId id="844" r:id="rId6"/>
    <p:sldId id="818" r:id="rId7"/>
    <p:sldId id="819" r:id="rId8"/>
    <p:sldId id="808" r:id="rId9"/>
    <p:sldId id="817" r:id="rId10"/>
    <p:sldId id="268" r:id="rId11"/>
    <p:sldId id="269" r:id="rId12"/>
    <p:sldId id="821" r:id="rId13"/>
    <p:sldId id="822" r:id="rId14"/>
    <p:sldId id="845" r:id="rId15"/>
    <p:sldId id="270" r:id="rId16"/>
    <p:sldId id="859" r:id="rId17"/>
    <p:sldId id="860" r:id="rId18"/>
    <p:sldId id="863" r:id="rId19"/>
    <p:sldId id="861" r:id="rId20"/>
    <p:sldId id="862" r:id="rId21"/>
    <p:sldId id="864" r:id="rId22"/>
    <p:sldId id="865" r:id="rId23"/>
    <p:sldId id="698" r:id="rId24"/>
    <p:sldId id="272" r:id="rId25"/>
    <p:sldId id="273" r:id="rId26"/>
    <p:sldId id="274" r:id="rId27"/>
    <p:sldId id="832" r:id="rId28"/>
    <p:sldId id="275" r:id="rId29"/>
    <p:sldId id="833" r:id="rId30"/>
    <p:sldId id="847" r:id="rId31"/>
    <p:sldId id="846" r:id="rId32"/>
    <p:sldId id="848" r:id="rId33"/>
    <p:sldId id="849" r:id="rId34"/>
    <p:sldId id="850" r:id="rId35"/>
    <p:sldId id="851" r:id="rId36"/>
    <p:sldId id="866" r:id="rId37"/>
    <p:sldId id="867" r:id="rId38"/>
    <p:sldId id="868" r:id="rId39"/>
    <p:sldId id="869" r:id="rId40"/>
    <p:sldId id="872" r:id="rId41"/>
    <p:sldId id="870" r:id="rId42"/>
    <p:sldId id="871" r:id="rId43"/>
    <p:sldId id="841" r:id="rId44"/>
    <p:sldId id="843" r:id="rId45"/>
    <p:sldId id="826" r:id="rId46"/>
    <p:sldId id="827" r:id="rId47"/>
    <p:sldId id="828" r:id="rId48"/>
    <p:sldId id="829" r:id="rId49"/>
    <p:sldId id="736" r:id="rId50"/>
    <p:sldId id="699" r:id="rId51"/>
    <p:sldId id="286" r:id="rId52"/>
    <p:sldId id="830" r:id="rId53"/>
    <p:sldId id="801" r:id="rId54"/>
    <p:sldId id="373" r:id="rId55"/>
    <p:sldId id="834" r:id="rId56"/>
    <p:sldId id="835" r:id="rId57"/>
    <p:sldId id="836" r:id="rId58"/>
    <p:sldId id="837" r:id="rId59"/>
    <p:sldId id="838" r:id="rId60"/>
    <p:sldId id="840" r:id="rId61"/>
    <p:sldId id="839" r:id="rId62"/>
    <p:sldId id="304" r:id="rId63"/>
    <p:sldId id="305" r:id="rId64"/>
    <p:sldId id="306" r:id="rId65"/>
    <p:sldId id="307" r:id="rId66"/>
    <p:sldId id="831" r:id="rId67"/>
    <p:sldId id="852" r:id="rId68"/>
    <p:sldId id="853" r:id="rId69"/>
    <p:sldId id="854" r:id="rId70"/>
    <p:sldId id="855" r:id="rId71"/>
    <p:sldId id="856" r:id="rId72"/>
    <p:sldId id="858" r:id="rId73"/>
  </p:sldIdLst>
  <p:sldSz cx="12192000" cy="6858000"/>
  <p:notesSz cx="6858000" cy="9144000"/>
  <p:defaultTextStyle>
    <a:defPPr>
      <a:defRPr lang="en-US"/>
    </a:defPPr>
    <a:lvl1pPr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6633"/>
    <a:srgbClr val="0033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7273" autoAdjust="0"/>
    <p:restoredTop sz="94660"/>
  </p:normalViewPr>
  <p:slideViewPr>
    <p:cSldViewPr snapToGrid="0">
      <p:cViewPr>
        <p:scale>
          <a:sx n="61" d="100"/>
          <a:sy n="61" d="100"/>
        </p:scale>
        <p:origin x="-348" y="-12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viewProps" Target="viewProp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 xmlns:a16="http://schemas.microsoft.com/office/drawing/2014/main" id="{42807B2F-0551-4609-BAD0-A02F29713FB4}"/>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eaLnBrk="1" fontAlgn="auto" hangingPunct="1">
              <a:spcBef>
                <a:spcPts val="0"/>
              </a:spcBef>
              <a:spcAft>
                <a:spcPts val="0"/>
              </a:spcAft>
              <a:defRPr sz="1200">
                <a:latin typeface="+mn-lt"/>
              </a:defRPr>
            </a:lvl1pPr>
          </a:lstStyle>
          <a:p>
            <a:pPr>
              <a:defRPr/>
            </a:pPr>
            <a:endParaRPr lang="en-US"/>
          </a:p>
        </p:txBody>
      </p:sp>
      <p:sp>
        <p:nvSpPr>
          <p:cNvPr id="3" name="Date Placeholder 2">
            <a:extLst>
              <a:ext uri="{FF2B5EF4-FFF2-40B4-BE49-F238E27FC236}">
                <a16:creationId xmlns="" xmlns:a16="http://schemas.microsoft.com/office/drawing/2014/main" id="{B03E3BB7-7B22-41F1-93D8-F3276138EFDB}"/>
              </a:ext>
            </a:extLst>
          </p:cNvPr>
          <p:cNvSpPr>
            <a:spLocks noGrp="1"/>
          </p:cNvSpPr>
          <p:nvPr>
            <p:ph type="dt" idx="1"/>
          </p:nvPr>
        </p:nvSpPr>
        <p:spPr>
          <a:xfrm>
            <a:off x="3884613" y="0"/>
            <a:ext cx="2971800" cy="458788"/>
          </a:xfrm>
          <a:prstGeom prst="rect">
            <a:avLst/>
          </a:prstGeom>
        </p:spPr>
        <p:txBody>
          <a:bodyPr vert="horz" lIns="91440" tIns="45720" rIns="91440" bIns="45720" rtlCol="0"/>
          <a:lstStyle>
            <a:lvl1pPr algn="r" eaLnBrk="1" fontAlgn="auto" hangingPunct="1">
              <a:spcBef>
                <a:spcPts val="0"/>
              </a:spcBef>
              <a:spcAft>
                <a:spcPts val="0"/>
              </a:spcAft>
              <a:defRPr sz="1200">
                <a:latin typeface="+mn-lt"/>
              </a:defRPr>
            </a:lvl1pPr>
          </a:lstStyle>
          <a:p>
            <a:pPr>
              <a:defRPr/>
            </a:pPr>
            <a:fld id="{804A5063-CDA3-43D5-9C07-404A83EBCEE7}" type="datetimeFigureOut">
              <a:rPr lang="en-US"/>
              <a:pPr>
                <a:defRPr/>
              </a:pPr>
              <a:t>4/2/2020</a:t>
            </a:fld>
            <a:endParaRPr lang="en-US"/>
          </a:p>
        </p:txBody>
      </p:sp>
      <p:sp>
        <p:nvSpPr>
          <p:cNvPr id="4" name="Slide Image Placeholder 3">
            <a:extLst>
              <a:ext uri="{FF2B5EF4-FFF2-40B4-BE49-F238E27FC236}">
                <a16:creationId xmlns="" xmlns:a16="http://schemas.microsoft.com/office/drawing/2014/main" id="{425FF901-54EB-4563-B8FC-3577E6ABC11C}"/>
              </a:ext>
            </a:extLst>
          </p:cNvPr>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a:extLst>
              <a:ext uri="{FF2B5EF4-FFF2-40B4-BE49-F238E27FC236}">
                <a16:creationId xmlns="" xmlns:a16="http://schemas.microsoft.com/office/drawing/2014/main" id="{F44D9737-2244-4B8A-8324-9314BC196953}"/>
              </a:ext>
            </a:extLst>
          </p:cNvPr>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 xmlns:a16="http://schemas.microsoft.com/office/drawing/2014/main" id="{1507769B-4E34-4104-9725-D9F988F036D1}"/>
              </a:ext>
            </a:extLst>
          </p:cNvPr>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defRPr>
            </a:lvl1pPr>
          </a:lstStyle>
          <a:p>
            <a:pPr>
              <a:defRPr/>
            </a:pPr>
            <a:endParaRPr lang="en-US"/>
          </a:p>
        </p:txBody>
      </p:sp>
      <p:sp>
        <p:nvSpPr>
          <p:cNvPr id="7" name="Slide Number Placeholder 6">
            <a:extLst>
              <a:ext uri="{FF2B5EF4-FFF2-40B4-BE49-F238E27FC236}">
                <a16:creationId xmlns="" xmlns:a16="http://schemas.microsoft.com/office/drawing/2014/main" id="{87CA62BD-A9E1-4536-8FA7-F6DE9228C9E4}"/>
              </a:ext>
            </a:extLst>
          </p:cNvPr>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eaLnBrk="1" fontAlgn="auto" hangingPunct="1">
              <a:spcBef>
                <a:spcPts val="0"/>
              </a:spcBef>
              <a:spcAft>
                <a:spcPts val="0"/>
              </a:spcAft>
              <a:defRPr sz="1200">
                <a:latin typeface="+mn-lt"/>
              </a:defRPr>
            </a:lvl1pPr>
          </a:lstStyle>
          <a:p>
            <a:pPr>
              <a:defRPr/>
            </a:pPr>
            <a:fld id="{B5E12218-1777-4C60-BB35-8DC2FA0E0ADF}" type="slidenum">
              <a:rPr lang="en-US"/>
              <a:pPr>
                <a:defRPr/>
              </a:pPr>
              <a:t>‹#›</a:t>
            </a:fld>
            <a:endParaRPr lang="en-US"/>
          </a:p>
        </p:txBody>
      </p:sp>
    </p:spTree>
    <p:extLst>
      <p:ext uri="{BB962C8B-B14F-4D97-AF65-F5344CB8AC3E}">
        <p14:creationId xmlns:p14="http://schemas.microsoft.com/office/powerpoint/2010/main" val="221256558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Image Placeholder 1">
            <a:extLst>
              <a:ext uri="{FF2B5EF4-FFF2-40B4-BE49-F238E27FC236}">
                <a16:creationId xmlns="" xmlns:a16="http://schemas.microsoft.com/office/drawing/2014/main" id="{4F51CEED-648F-4F71-AC2B-8C25E867147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9" name="Notes Placeholder 2">
            <a:extLst>
              <a:ext uri="{FF2B5EF4-FFF2-40B4-BE49-F238E27FC236}">
                <a16:creationId xmlns="" xmlns:a16="http://schemas.microsoft.com/office/drawing/2014/main" id="{D76A98AB-EBAD-4F53-B41C-E6900AF0C25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100" name="Slide Number Placeholder 3">
            <a:extLst>
              <a:ext uri="{FF2B5EF4-FFF2-40B4-BE49-F238E27FC236}">
                <a16:creationId xmlns="" xmlns:a16="http://schemas.microsoft.com/office/drawing/2014/main" id="{7DA5E254-A1AC-4157-89DB-C288FDBD6D9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D30E3906-D8A7-4961-A3F3-D096EDA9E1D3}" type="slidenum">
              <a:rPr lang="en-US" altLang="en-US" smtClean="0"/>
              <a:pPr fontAlgn="base">
                <a:spcBef>
                  <a:spcPct val="0"/>
                </a:spcBef>
                <a:spcAft>
                  <a:spcPct val="0"/>
                </a:spcAft>
              </a:pPr>
              <a:t>1</a:t>
            </a:fld>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 xmlns:a16="http://schemas.microsoft.com/office/drawing/2014/main" id="{DA63A97B-A459-4AB9-AB1F-3C440349BF09}"/>
              </a:ext>
            </a:extLst>
          </p:cNvPr>
          <p:cNvSpPr>
            <a:spLocks noGrp="1"/>
          </p:cNvSpPr>
          <p:nvPr>
            <p:ph type="dt" sz="half" idx="10"/>
          </p:nvPr>
        </p:nvSpPr>
        <p:spPr/>
        <p:txBody>
          <a:bodyPr/>
          <a:lstStyle>
            <a:lvl1pPr>
              <a:defRPr/>
            </a:lvl1pPr>
          </a:lstStyle>
          <a:p>
            <a:pPr>
              <a:defRPr/>
            </a:pPr>
            <a:fld id="{D477B0FD-697C-4D34-8FF1-A76A5E2E8E29}" type="datetimeFigureOut">
              <a:rPr lang="en-US"/>
              <a:pPr>
                <a:defRPr/>
              </a:pPr>
              <a:t>4/2/2020</a:t>
            </a:fld>
            <a:endParaRPr lang="en-US"/>
          </a:p>
        </p:txBody>
      </p:sp>
      <p:sp>
        <p:nvSpPr>
          <p:cNvPr id="5" name="Footer Placeholder 4">
            <a:extLst>
              <a:ext uri="{FF2B5EF4-FFF2-40B4-BE49-F238E27FC236}">
                <a16:creationId xmlns="" xmlns:a16="http://schemas.microsoft.com/office/drawing/2014/main" id="{F2BAA299-4262-4138-849C-95121EE41C5D}"/>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 xmlns:a16="http://schemas.microsoft.com/office/drawing/2014/main" id="{98017030-3191-4958-8CC2-FCB047295255}"/>
              </a:ext>
            </a:extLst>
          </p:cNvPr>
          <p:cNvSpPr>
            <a:spLocks noGrp="1"/>
          </p:cNvSpPr>
          <p:nvPr>
            <p:ph type="sldNum" sz="quarter" idx="12"/>
          </p:nvPr>
        </p:nvSpPr>
        <p:spPr/>
        <p:txBody>
          <a:bodyPr/>
          <a:lstStyle>
            <a:lvl1pPr>
              <a:defRPr/>
            </a:lvl1pPr>
          </a:lstStyle>
          <a:p>
            <a:pPr>
              <a:defRPr/>
            </a:pPr>
            <a:fld id="{D94F91D4-5E70-4377-841F-06A1120C636E}" type="slidenum">
              <a:rPr lang="en-US"/>
              <a:pPr>
                <a:defRPr/>
              </a:pPr>
              <a:t>‹#›</a:t>
            </a:fld>
            <a:endParaRPr lang="en-US"/>
          </a:p>
        </p:txBody>
      </p:sp>
    </p:spTree>
    <p:extLst>
      <p:ext uri="{BB962C8B-B14F-4D97-AF65-F5344CB8AC3E}">
        <p14:creationId xmlns:p14="http://schemas.microsoft.com/office/powerpoint/2010/main" val="9374641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 xmlns:a16="http://schemas.microsoft.com/office/drawing/2014/main" id="{B53CA7C1-F827-4669-A403-65004CE0F4A8}"/>
              </a:ext>
            </a:extLst>
          </p:cNvPr>
          <p:cNvSpPr>
            <a:spLocks noGrp="1"/>
          </p:cNvSpPr>
          <p:nvPr>
            <p:ph type="dt" sz="half" idx="10"/>
          </p:nvPr>
        </p:nvSpPr>
        <p:spPr/>
        <p:txBody>
          <a:bodyPr/>
          <a:lstStyle>
            <a:lvl1pPr>
              <a:defRPr/>
            </a:lvl1pPr>
          </a:lstStyle>
          <a:p>
            <a:pPr>
              <a:defRPr/>
            </a:pPr>
            <a:fld id="{093A6AEF-60D7-470E-846D-91C91063422D}" type="datetimeFigureOut">
              <a:rPr lang="en-US"/>
              <a:pPr>
                <a:defRPr/>
              </a:pPr>
              <a:t>4/2/2020</a:t>
            </a:fld>
            <a:endParaRPr lang="en-US"/>
          </a:p>
        </p:txBody>
      </p:sp>
      <p:sp>
        <p:nvSpPr>
          <p:cNvPr id="5" name="Footer Placeholder 4">
            <a:extLst>
              <a:ext uri="{FF2B5EF4-FFF2-40B4-BE49-F238E27FC236}">
                <a16:creationId xmlns="" xmlns:a16="http://schemas.microsoft.com/office/drawing/2014/main" id="{6252FCE9-440B-4AB0-BCDE-0C77880C9BC0}"/>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 xmlns:a16="http://schemas.microsoft.com/office/drawing/2014/main" id="{682CDA61-26D1-4643-9D09-DCF84DC78476}"/>
              </a:ext>
            </a:extLst>
          </p:cNvPr>
          <p:cNvSpPr>
            <a:spLocks noGrp="1"/>
          </p:cNvSpPr>
          <p:nvPr>
            <p:ph type="sldNum" sz="quarter" idx="12"/>
          </p:nvPr>
        </p:nvSpPr>
        <p:spPr/>
        <p:txBody>
          <a:bodyPr/>
          <a:lstStyle>
            <a:lvl1pPr>
              <a:defRPr/>
            </a:lvl1pPr>
          </a:lstStyle>
          <a:p>
            <a:pPr>
              <a:defRPr/>
            </a:pPr>
            <a:fld id="{CC101E96-714D-4FF1-A79A-28A301C99209}" type="slidenum">
              <a:rPr lang="en-US"/>
              <a:pPr>
                <a:defRPr/>
              </a:pPr>
              <a:t>‹#›</a:t>
            </a:fld>
            <a:endParaRPr lang="en-US"/>
          </a:p>
        </p:txBody>
      </p:sp>
    </p:spTree>
    <p:extLst>
      <p:ext uri="{BB962C8B-B14F-4D97-AF65-F5344CB8AC3E}">
        <p14:creationId xmlns:p14="http://schemas.microsoft.com/office/powerpoint/2010/main" val="5783058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 xmlns:a16="http://schemas.microsoft.com/office/drawing/2014/main" id="{B3ED3C92-51CA-40E0-8521-1807A14C0E31}"/>
              </a:ext>
            </a:extLst>
          </p:cNvPr>
          <p:cNvSpPr>
            <a:spLocks noGrp="1"/>
          </p:cNvSpPr>
          <p:nvPr>
            <p:ph type="dt" sz="half" idx="10"/>
          </p:nvPr>
        </p:nvSpPr>
        <p:spPr/>
        <p:txBody>
          <a:bodyPr/>
          <a:lstStyle>
            <a:lvl1pPr>
              <a:defRPr/>
            </a:lvl1pPr>
          </a:lstStyle>
          <a:p>
            <a:pPr>
              <a:defRPr/>
            </a:pPr>
            <a:fld id="{D9D0C3C3-F383-44A0-9B51-2FE06CA725E2}" type="datetimeFigureOut">
              <a:rPr lang="en-US"/>
              <a:pPr>
                <a:defRPr/>
              </a:pPr>
              <a:t>4/2/2020</a:t>
            </a:fld>
            <a:endParaRPr lang="en-US"/>
          </a:p>
        </p:txBody>
      </p:sp>
      <p:sp>
        <p:nvSpPr>
          <p:cNvPr id="5" name="Footer Placeholder 4">
            <a:extLst>
              <a:ext uri="{FF2B5EF4-FFF2-40B4-BE49-F238E27FC236}">
                <a16:creationId xmlns="" xmlns:a16="http://schemas.microsoft.com/office/drawing/2014/main" id="{C8790F4D-9594-4994-AADD-45C9BE4F0071}"/>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 xmlns:a16="http://schemas.microsoft.com/office/drawing/2014/main" id="{73BE90D5-7998-4AFD-8076-E43CFCA6C84D}"/>
              </a:ext>
            </a:extLst>
          </p:cNvPr>
          <p:cNvSpPr>
            <a:spLocks noGrp="1"/>
          </p:cNvSpPr>
          <p:nvPr>
            <p:ph type="sldNum" sz="quarter" idx="12"/>
          </p:nvPr>
        </p:nvSpPr>
        <p:spPr/>
        <p:txBody>
          <a:bodyPr/>
          <a:lstStyle>
            <a:lvl1pPr>
              <a:defRPr/>
            </a:lvl1pPr>
          </a:lstStyle>
          <a:p>
            <a:pPr>
              <a:defRPr/>
            </a:pPr>
            <a:fld id="{F7BE5F3A-DBDB-487F-AE3D-186E0387EC05}" type="slidenum">
              <a:rPr lang="en-US"/>
              <a:pPr>
                <a:defRPr/>
              </a:pPr>
              <a:t>‹#›</a:t>
            </a:fld>
            <a:endParaRPr lang="en-US"/>
          </a:p>
        </p:txBody>
      </p:sp>
    </p:spTree>
    <p:extLst>
      <p:ext uri="{BB962C8B-B14F-4D97-AF65-F5344CB8AC3E}">
        <p14:creationId xmlns:p14="http://schemas.microsoft.com/office/powerpoint/2010/main" val="22483164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 xmlns:a16="http://schemas.microsoft.com/office/drawing/2014/main" id="{9B7D0CC0-CD20-4A0F-BF01-27F0B79F134B}"/>
              </a:ext>
            </a:extLst>
          </p:cNvPr>
          <p:cNvSpPr>
            <a:spLocks noGrp="1"/>
          </p:cNvSpPr>
          <p:nvPr>
            <p:ph type="dt" sz="half" idx="10"/>
          </p:nvPr>
        </p:nvSpPr>
        <p:spPr/>
        <p:txBody>
          <a:bodyPr/>
          <a:lstStyle>
            <a:lvl1pPr>
              <a:defRPr/>
            </a:lvl1pPr>
          </a:lstStyle>
          <a:p>
            <a:pPr>
              <a:defRPr/>
            </a:pPr>
            <a:fld id="{6403C728-331B-4567-9BB2-E83D224FC69C}" type="datetimeFigureOut">
              <a:rPr lang="en-US"/>
              <a:pPr>
                <a:defRPr/>
              </a:pPr>
              <a:t>4/2/2020</a:t>
            </a:fld>
            <a:endParaRPr lang="en-US"/>
          </a:p>
        </p:txBody>
      </p:sp>
      <p:sp>
        <p:nvSpPr>
          <p:cNvPr id="5" name="Footer Placeholder 4">
            <a:extLst>
              <a:ext uri="{FF2B5EF4-FFF2-40B4-BE49-F238E27FC236}">
                <a16:creationId xmlns="" xmlns:a16="http://schemas.microsoft.com/office/drawing/2014/main" id="{12B82A16-38F5-48A1-82E5-3AE70969F48B}"/>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 xmlns:a16="http://schemas.microsoft.com/office/drawing/2014/main" id="{232C6F84-BF4F-48CF-95B8-53CC63CB5822}"/>
              </a:ext>
            </a:extLst>
          </p:cNvPr>
          <p:cNvSpPr>
            <a:spLocks noGrp="1"/>
          </p:cNvSpPr>
          <p:nvPr>
            <p:ph type="sldNum" sz="quarter" idx="12"/>
          </p:nvPr>
        </p:nvSpPr>
        <p:spPr/>
        <p:txBody>
          <a:bodyPr/>
          <a:lstStyle>
            <a:lvl1pPr>
              <a:defRPr/>
            </a:lvl1pPr>
          </a:lstStyle>
          <a:p>
            <a:pPr>
              <a:defRPr/>
            </a:pPr>
            <a:fld id="{F05E7BC1-F0E7-4DB5-8D50-0BD89D525298}" type="slidenum">
              <a:rPr lang="en-US"/>
              <a:pPr>
                <a:defRPr/>
              </a:pPr>
              <a:t>‹#›</a:t>
            </a:fld>
            <a:endParaRPr lang="en-US"/>
          </a:p>
        </p:txBody>
      </p:sp>
    </p:spTree>
    <p:extLst>
      <p:ext uri="{BB962C8B-B14F-4D97-AF65-F5344CB8AC3E}">
        <p14:creationId xmlns:p14="http://schemas.microsoft.com/office/powerpoint/2010/main" val="29345464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 xmlns:a16="http://schemas.microsoft.com/office/drawing/2014/main" id="{B1493C3F-59EC-44C1-8F9C-9DCC2A1C97AB}"/>
              </a:ext>
            </a:extLst>
          </p:cNvPr>
          <p:cNvSpPr>
            <a:spLocks noGrp="1"/>
          </p:cNvSpPr>
          <p:nvPr>
            <p:ph type="dt" sz="half" idx="10"/>
          </p:nvPr>
        </p:nvSpPr>
        <p:spPr/>
        <p:txBody>
          <a:bodyPr/>
          <a:lstStyle>
            <a:lvl1pPr>
              <a:defRPr/>
            </a:lvl1pPr>
          </a:lstStyle>
          <a:p>
            <a:pPr>
              <a:defRPr/>
            </a:pPr>
            <a:fld id="{6F57D0BB-85E1-45F1-981F-031ECD8AD3E0}" type="datetimeFigureOut">
              <a:rPr lang="en-US"/>
              <a:pPr>
                <a:defRPr/>
              </a:pPr>
              <a:t>4/2/2020</a:t>
            </a:fld>
            <a:endParaRPr lang="en-US"/>
          </a:p>
        </p:txBody>
      </p:sp>
      <p:sp>
        <p:nvSpPr>
          <p:cNvPr id="5" name="Footer Placeholder 4">
            <a:extLst>
              <a:ext uri="{FF2B5EF4-FFF2-40B4-BE49-F238E27FC236}">
                <a16:creationId xmlns="" xmlns:a16="http://schemas.microsoft.com/office/drawing/2014/main" id="{EA721ACA-0F1E-46DD-A463-49FED8B568D2}"/>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 xmlns:a16="http://schemas.microsoft.com/office/drawing/2014/main" id="{8229AE0C-6152-429D-B33B-A2FA4D656913}"/>
              </a:ext>
            </a:extLst>
          </p:cNvPr>
          <p:cNvSpPr>
            <a:spLocks noGrp="1"/>
          </p:cNvSpPr>
          <p:nvPr>
            <p:ph type="sldNum" sz="quarter" idx="12"/>
          </p:nvPr>
        </p:nvSpPr>
        <p:spPr/>
        <p:txBody>
          <a:bodyPr/>
          <a:lstStyle>
            <a:lvl1pPr>
              <a:defRPr/>
            </a:lvl1pPr>
          </a:lstStyle>
          <a:p>
            <a:pPr>
              <a:defRPr/>
            </a:pPr>
            <a:fld id="{F3DC3D8F-AD1C-4C60-AD9D-C33019789930}" type="slidenum">
              <a:rPr lang="en-US"/>
              <a:pPr>
                <a:defRPr/>
              </a:pPr>
              <a:t>‹#›</a:t>
            </a:fld>
            <a:endParaRPr lang="en-US"/>
          </a:p>
        </p:txBody>
      </p:sp>
    </p:spTree>
    <p:extLst>
      <p:ext uri="{BB962C8B-B14F-4D97-AF65-F5344CB8AC3E}">
        <p14:creationId xmlns:p14="http://schemas.microsoft.com/office/powerpoint/2010/main" val="31788797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3">
            <a:extLst>
              <a:ext uri="{FF2B5EF4-FFF2-40B4-BE49-F238E27FC236}">
                <a16:creationId xmlns="" xmlns:a16="http://schemas.microsoft.com/office/drawing/2014/main" id="{69B1D4D3-F8D2-479D-AE13-31C517CDE344}"/>
              </a:ext>
            </a:extLst>
          </p:cNvPr>
          <p:cNvSpPr>
            <a:spLocks noGrp="1"/>
          </p:cNvSpPr>
          <p:nvPr>
            <p:ph type="dt" sz="half" idx="10"/>
          </p:nvPr>
        </p:nvSpPr>
        <p:spPr/>
        <p:txBody>
          <a:bodyPr/>
          <a:lstStyle>
            <a:lvl1pPr>
              <a:defRPr/>
            </a:lvl1pPr>
          </a:lstStyle>
          <a:p>
            <a:pPr>
              <a:defRPr/>
            </a:pPr>
            <a:fld id="{CED46C44-91C0-4CC0-86FE-216B36655E5E}" type="datetimeFigureOut">
              <a:rPr lang="en-US"/>
              <a:pPr>
                <a:defRPr/>
              </a:pPr>
              <a:t>4/2/2020</a:t>
            </a:fld>
            <a:endParaRPr lang="en-US"/>
          </a:p>
        </p:txBody>
      </p:sp>
      <p:sp>
        <p:nvSpPr>
          <p:cNvPr id="6" name="Footer Placeholder 4">
            <a:extLst>
              <a:ext uri="{FF2B5EF4-FFF2-40B4-BE49-F238E27FC236}">
                <a16:creationId xmlns="" xmlns:a16="http://schemas.microsoft.com/office/drawing/2014/main" id="{FE7FE49D-2052-44FE-A6B8-2F9E92620EDB}"/>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 xmlns:a16="http://schemas.microsoft.com/office/drawing/2014/main" id="{F7EAE2BC-7AA0-4663-8E2A-EADD610BBDB6}"/>
              </a:ext>
            </a:extLst>
          </p:cNvPr>
          <p:cNvSpPr>
            <a:spLocks noGrp="1"/>
          </p:cNvSpPr>
          <p:nvPr>
            <p:ph type="sldNum" sz="quarter" idx="12"/>
          </p:nvPr>
        </p:nvSpPr>
        <p:spPr/>
        <p:txBody>
          <a:bodyPr/>
          <a:lstStyle>
            <a:lvl1pPr>
              <a:defRPr/>
            </a:lvl1pPr>
          </a:lstStyle>
          <a:p>
            <a:pPr>
              <a:defRPr/>
            </a:pPr>
            <a:fld id="{789DFB41-CB3D-432E-A939-2FC43584E2F1}" type="slidenum">
              <a:rPr lang="en-US"/>
              <a:pPr>
                <a:defRPr/>
              </a:pPr>
              <a:t>‹#›</a:t>
            </a:fld>
            <a:endParaRPr lang="en-US"/>
          </a:p>
        </p:txBody>
      </p:sp>
    </p:spTree>
    <p:extLst>
      <p:ext uri="{BB962C8B-B14F-4D97-AF65-F5344CB8AC3E}">
        <p14:creationId xmlns:p14="http://schemas.microsoft.com/office/powerpoint/2010/main" val="6734041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a:extLst>
              <a:ext uri="{FF2B5EF4-FFF2-40B4-BE49-F238E27FC236}">
                <a16:creationId xmlns="" xmlns:a16="http://schemas.microsoft.com/office/drawing/2014/main" id="{FD6722A2-46A1-4C29-BF9B-0DE1985B575E}"/>
              </a:ext>
            </a:extLst>
          </p:cNvPr>
          <p:cNvSpPr>
            <a:spLocks noGrp="1"/>
          </p:cNvSpPr>
          <p:nvPr>
            <p:ph type="dt" sz="half" idx="10"/>
          </p:nvPr>
        </p:nvSpPr>
        <p:spPr/>
        <p:txBody>
          <a:bodyPr/>
          <a:lstStyle>
            <a:lvl1pPr>
              <a:defRPr/>
            </a:lvl1pPr>
          </a:lstStyle>
          <a:p>
            <a:pPr>
              <a:defRPr/>
            </a:pPr>
            <a:fld id="{56E7BD8F-0A32-4BDC-9D44-4E1D42A8D749}" type="datetimeFigureOut">
              <a:rPr lang="en-US"/>
              <a:pPr>
                <a:defRPr/>
              </a:pPr>
              <a:t>4/2/2020</a:t>
            </a:fld>
            <a:endParaRPr lang="en-US"/>
          </a:p>
        </p:txBody>
      </p:sp>
      <p:sp>
        <p:nvSpPr>
          <p:cNvPr id="8" name="Footer Placeholder 4">
            <a:extLst>
              <a:ext uri="{FF2B5EF4-FFF2-40B4-BE49-F238E27FC236}">
                <a16:creationId xmlns="" xmlns:a16="http://schemas.microsoft.com/office/drawing/2014/main" id="{38BFCE08-F6ED-48C9-A3D8-C0D9B4A292AF}"/>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5">
            <a:extLst>
              <a:ext uri="{FF2B5EF4-FFF2-40B4-BE49-F238E27FC236}">
                <a16:creationId xmlns="" xmlns:a16="http://schemas.microsoft.com/office/drawing/2014/main" id="{3A62F86D-0E76-4210-98C1-E3E71D26982A}"/>
              </a:ext>
            </a:extLst>
          </p:cNvPr>
          <p:cNvSpPr>
            <a:spLocks noGrp="1"/>
          </p:cNvSpPr>
          <p:nvPr>
            <p:ph type="sldNum" sz="quarter" idx="12"/>
          </p:nvPr>
        </p:nvSpPr>
        <p:spPr/>
        <p:txBody>
          <a:bodyPr/>
          <a:lstStyle>
            <a:lvl1pPr>
              <a:defRPr/>
            </a:lvl1pPr>
          </a:lstStyle>
          <a:p>
            <a:pPr>
              <a:defRPr/>
            </a:pPr>
            <a:fld id="{8C469CD1-4FDD-46F2-A269-6C7923B3B88F}" type="slidenum">
              <a:rPr lang="en-US"/>
              <a:pPr>
                <a:defRPr/>
              </a:pPr>
              <a:t>‹#›</a:t>
            </a:fld>
            <a:endParaRPr lang="en-US"/>
          </a:p>
        </p:txBody>
      </p:sp>
    </p:spTree>
    <p:extLst>
      <p:ext uri="{BB962C8B-B14F-4D97-AF65-F5344CB8AC3E}">
        <p14:creationId xmlns:p14="http://schemas.microsoft.com/office/powerpoint/2010/main" val="16012239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3">
            <a:extLst>
              <a:ext uri="{FF2B5EF4-FFF2-40B4-BE49-F238E27FC236}">
                <a16:creationId xmlns="" xmlns:a16="http://schemas.microsoft.com/office/drawing/2014/main" id="{A0580808-09C1-493C-A66E-241EA2606C9F}"/>
              </a:ext>
            </a:extLst>
          </p:cNvPr>
          <p:cNvSpPr>
            <a:spLocks noGrp="1"/>
          </p:cNvSpPr>
          <p:nvPr>
            <p:ph type="dt" sz="half" idx="10"/>
          </p:nvPr>
        </p:nvSpPr>
        <p:spPr/>
        <p:txBody>
          <a:bodyPr/>
          <a:lstStyle>
            <a:lvl1pPr>
              <a:defRPr/>
            </a:lvl1pPr>
          </a:lstStyle>
          <a:p>
            <a:pPr>
              <a:defRPr/>
            </a:pPr>
            <a:fld id="{1CDF67D1-7CDA-4549-AA0D-62B8DA5A10F1}" type="datetimeFigureOut">
              <a:rPr lang="en-US"/>
              <a:pPr>
                <a:defRPr/>
              </a:pPr>
              <a:t>4/2/2020</a:t>
            </a:fld>
            <a:endParaRPr lang="en-US"/>
          </a:p>
        </p:txBody>
      </p:sp>
      <p:sp>
        <p:nvSpPr>
          <p:cNvPr id="4" name="Footer Placeholder 4">
            <a:extLst>
              <a:ext uri="{FF2B5EF4-FFF2-40B4-BE49-F238E27FC236}">
                <a16:creationId xmlns="" xmlns:a16="http://schemas.microsoft.com/office/drawing/2014/main" id="{8C3B7349-CBFA-481E-B65A-D57FA0B3B5D2}"/>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5">
            <a:extLst>
              <a:ext uri="{FF2B5EF4-FFF2-40B4-BE49-F238E27FC236}">
                <a16:creationId xmlns="" xmlns:a16="http://schemas.microsoft.com/office/drawing/2014/main" id="{EB9B4CA5-739C-4313-A697-B9A8C74E2030}"/>
              </a:ext>
            </a:extLst>
          </p:cNvPr>
          <p:cNvSpPr>
            <a:spLocks noGrp="1"/>
          </p:cNvSpPr>
          <p:nvPr>
            <p:ph type="sldNum" sz="quarter" idx="12"/>
          </p:nvPr>
        </p:nvSpPr>
        <p:spPr/>
        <p:txBody>
          <a:bodyPr/>
          <a:lstStyle>
            <a:lvl1pPr>
              <a:defRPr/>
            </a:lvl1pPr>
          </a:lstStyle>
          <a:p>
            <a:pPr>
              <a:defRPr/>
            </a:pPr>
            <a:fld id="{08DAA58F-038E-4050-8065-9B4FC655FC47}" type="slidenum">
              <a:rPr lang="en-US"/>
              <a:pPr>
                <a:defRPr/>
              </a:pPr>
              <a:t>‹#›</a:t>
            </a:fld>
            <a:endParaRPr lang="en-US"/>
          </a:p>
        </p:txBody>
      </p:sp>
    </p:spTree>
    <p:extLst>
      <p:ext uri="{BB962C8B-B14F-4D97-AF65-F5344CB8AC3E}">
        <p14:creationId xmlns:p14="http://schemas.microsoft.com/office/powerpoint/2010/main" val="16451326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 xmlns:a16="http://schemas.microsoft.com/office/drawing/2014/main" id="{ECDEDF57-1561-4E1E-AE51-5AD784968A1E}"/>
              </a:ext>
            </a:extLst>
          </p:cNvPr>
          <p:cNvSpPr>
            <a:spLocks noGrp="1"/>
          </p:cNvSpPr>
          <p:nvPr>
            <p:ph type="dt" sz="half" idx="10"/>
          </p:nvPr>
        </p:nvSpPr>
        <p:spPr/>
        <p:txBody>
          <a:bodyPr/>
          <a:lstStyle>
            <a:lvl1pPr>
              <a:defRPr/>
            </a:lvl1pPr>
          </a:lstStyle>
          <a:p>
            <a:pPr>
              <a:defRPr/>
            </a:pPr>
            <a:fld id="{88C40FA0-A1BD-49DB-92DE-7AB13B38D833}" type="datetimeFigureOut">
              <a:rPr lang="en-US"/>
              <a:pPr>
                <a:defRPr/>
              </a:pPr>
              <a:t>4/2/2020</a:t>
            </a:fld>
            <a:endParaRPr lang="en-US"/>
          </a:p>
        </p:txBody>
      </p:sp>
      <p:sp>
        <p:nvSpPr>
          <p:cNvPr id="3" name="Footer Placeholder 4">
            <a:extLst>
              <a:ext uri="{FF2B5EF4-FFF2-40B4-BE49-F238E27FC236}">
                <a16:creationId xmlns="" xmlns:a16="http://schemas.microsoft.com/office/drawing/2014/main" id="{889EA0FF-F560-4520-B8FC-4EB370B0B29F}"/>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5">
            <a:extLst>
              <a:ext uri="{FF2B5EF4-FFF2-40B4-BE49-F238E27FC236}">
                <a16:creationId xmlns="" xmlns:a16="http://schemas.microsoft.com/office/drawing/2014/main" id="{131A64A0-7C72-4A1E-A50A-696FCBE4D84C}"/>
              </a:ext>
            </a:extLst>
          </p:cNvPr>
          <p:cNvSpPr>
            <a:spLocks noGrp="1"/>
          </p:cNvSpPr>
          <p:nvPr>
            <p:ph type="sldNum" sz="quarter" idx="12"/>
          </p:nvPr>
        </p:nvSpPr>
        <p:spPr/>
        <p:txBody>
          <a:bodyPr/>
          <a:lstStyle>
            <a:lvl1pPr>
              <a:defRPr/>
            </a:lvl1pPr>
          </a:lstStyle>
          <a:p>
            <a:pPr>
              <a:defRPr/>
            </a:pPr>
            <a:fld id="{A0228D92-D148-4B07-8CF9-5D32AB6E2F8C}" type="slidenum">
              <a:rPr lang="en-US"/>
              <a:pPr>
                <a:defRPr/>
              </a:pPr>
              <a:t>‹#›</a:t>
            </a:fld>
            <a:endParaRPr lang="en-US"/>
          </a:p>
        </p:txBody>
      </p:sp>
    </p:spTree>
    <p:extLst>
      <p:ext uri="{BB962C8B-B14F-4D97-AF65-F5344CB8AC3E}">
        <p14:creationId xmlns:p14="http://schemas.microsoft.com/office/powerpoint/2010/main" val="24604897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3">
            <a:extLst>
              <a:ext uri="{FF2B5EF4-FFF2-40B4-BE49-F238E27FC236}">
                <a16:creationId xmlns="" xmlns:a16="http://schemas.microsoft.com/office/drawing/2014/main" id="{0071DEA5-AA1D-4EBA-83B5-74D3FACEB609}"/>
              </a:ext>
            </a:extLst>
          </p:cNvPr>
          <p:cNvSpPr>
            <a:spLocks noGrp="1"/>
          </p:cNvSpPr>
          <p:nvPr>
            <p:ph type="dt" sz="half" idx="10"/>
          </p:nvPr>
        </p:nvSpPr>
        <p:spPr/>
        <p:txBody>
          <a:bodyPr/>
          <a:lstStyle>
            <a:lvl1pPr>
              <a:defRPr/>
            </a:lvl1pPr>
          </a:lstStyle>
          <a:p>
            <a:pPr>
              <a:defRPr/>
            </a:pPr>
            <a:fld id="{79518A89-BBFF-471F-9162-4CD9C372AE40}" type="datetimeFigureOut">
              <a:rPr lang="en-US"/>
              <a:pPr>
                <a:defRPr/>
              </a:pPr>
              <a:t>4/2/2020</a:t>
            </a:fld>
            <a:endParaRPr lang="en-US"/>
          </a:p>
        </p:txBody>
      </p:sp>
      <p:sp>
        <p:nvSpPr>
          <p:cNvPr id="6" name="Footer Placeholder 4">
            <a:extLst>
              <a:ext uri="{FF2B5EF4-FFF2-40B4-BE49-F238E27FC236}">
                <a16:creationId xmlns="" xmlns:a16="http://schemas.microsoft.com/office/drawing/2014/main" id="{CC911679-E0EE-49EA-A9E3-F6AFFA0B8067}"/>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 xmlns:a16="http://schemas.microsoft.com/office/drawing/2014/main" id="{B1BFA353-63C5-4BBC-BB94-6DF667887240}"/>
              </a:ext>
            </a:extLst>
          </p:cNvPr>
          <p:cNvSpPr>
            <a:spLocks noGrp="1"/>
          </p:cNvSpPr>
          <p:nvPr>
            <p:ph type="sldNum" sz="quarter" idx="12"/>
          </p:nvPr>
        </p:nvSpPr>
        <p:spPr/>
        <p:txBody>
          <a:bodyPr/>
          <a:lstStyle>
            <a:lvl1pPr>
              <a:defRPr/>
            </a:lvl1pPr>
          </a:lstStyle>
          <a:p>
            <a:pPr>
              <a:defRPr/>
            </a:pPr>
            <a:fld id="{132D88BA-65E4-4C59-A730-FAAE4D32BFC0}" type="slidenum">
              <a:rPr lang="en-US"/>
              <a:pPr>
                <a:defRPr/>
              </a:pPr>
              <a:t>‹#›</a:t>
            </a:fld>
            <a:endParaRPr lang="en-US"/>
          </a:p>
        </p:txBody>
      </p:sp>
    </p:spTree>
    <p:extLst>
      <p:ext uri="{BB962C8B-B14F-4D97-AF65-F5344CB8AC3E}">
        <p14:creationId xmlns:p14="http://schemas.microsoft.com/office/powerpoint/2010/main" val="3854645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3">
            <a:extLst>
              <a:ext uri="{FF2B5EF4-FFF2-40B4-BE49-F238E27FC236}">
                <a16:creationId xmlns="" xmlns:a16="http://schemas.microsoft.com/office/drawing/2014/main" id="{840A5A6E-C301-4CD5-B473-66C6DCD7B031}"/>
              </a:ext>
            </a:extLst>
          </p:cNvPr>
          <p:cNvSpPr>
            <a:spLocks noGrp="1"/>
          </p:cNvSpPr>
          <p:nvPr>
            <p:ph type="dt" sz="half" idx="10"/>
          </p:nvPr>
        </p:nvSpPr>
        <p:spPr/>
        <p:txBody>
          <a:bodyPr/>
          <a:lstStyle>
            <a:lvl1pPr>
              <a:defRPr/>
            </a:lvl1pPr>
          </a:lstStyle>
          <a:p>
            <a:pPr>
              <a:defRPr/>
            </a:pPr>
            <a:fld id="{F5FF955F-8077-4D52-964E-0F10F43EDC41}" type="datetimeFigureOut">
              <a:rPr lang="en-US"/>
              <a:pPr>
                <a:defRPr/>
              </a:pPr>
              <a:t>4/2/2020</a:t>
            </a:fld>
            <a:endParaRPr lang="en-US"/>
          </a:p>
        </p:txBody>
      </p:sp>
      <p:sp>
        <p:nvSpPr>
          <p:cNvPr id="6" name="Footer Placeholder 4">
            <a:extLst>
              <a:ext uri="{FF2B5EF4-FFF2-40B4-BE49-F238E27FC236}">
                <a16:creationId xmlns="" xmlns:a16="http://schemas.microsoft.com/office/drawing/2014/main" id="{031AFDD9-82C8-4A67-8321-5F2216FDC906}"/>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 xmlns:a16="http://schemas.microsoft.com/office/drawing/2014/main" id="{C6F32AAA-3594-408C-B275-D328542877A4}"/>
              </a:ext>
            </a:extLst>
          </p:cNvPr>
          <p:cNvSpPr>
            <a:spLocks noGrp="1"/>
          </p:cNvSpPr>
          <p:nvPr>
            <p:ph type="sldNum" sz="quarter" idx="12"/>
          </p:nvPr>
        </p:nvSpPr>
        <p:spPr/>
        <p:txBody>
          <a:bodyPr/>
          <a:lstStyle>
            <a:lvl1pPr>
              <a:defRPr/>
            </a:lvl1pPr>
          </a:lstStyle>
          <a:p>
            <a:pPr>
              <a:defRPr/>
            </a:pPr>
            <a:fld id="{EED2DBC3-1F8E-4F59-B8A1-8B4435D78D10}" type="slidenum">
              <a:rPr lang="en-US"/>
              <a:pPr>
                <a:defRPr/>
              </a:pPr>
              <a:t>‹#›</a:t>
            </a:fld>
            <a:endParaRPr lang="en-US"/>
          </a:p>
        </p:txBody>
      </p:sp>
    </p:spTree>
    <p:extLst>
      <p:ext uri="{BB962C8B-B14F-4D97-AF65-F5344CB8AC3E}">
        <p14:creationId xmlns:p14="http://schemas.microsoft.com/office/powerpoint/2010/main" val="39871418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 xmlns:a16="http://schemas.microsoft.com/office/drawing/2014/main" id="{D655AEC9-7820-48E5-842E-AFE041F23D64}"/>
              </a:ext>
            </a:extLst>
          </p:cNvPr>
          <p:cNvSpPr>
            <a:spLocks noGrp="1"/>
          </p:cNvSpPr>
          <p:nvPr>
            <p:ph type="title"/>
          </p:nvPr>
        </p:nvSpPr>
        <p:spPr bwMode="auto">
          <a:xfrm>
            <a:off x="838200" y="365125"/>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a:extLst>
              <a:ext uri="{FF2B5EF4-FFF2-40B4-BE49-F238E27FC236}">
                <a16:creationId xmlns="" xmlns:a16="http://schemas.microsoft.com/office/drawing/2014/main" id="{C7A3E689-BDEE-4003-9258-B3FEF955ED85}"/>
              </a:ext>
            </a:extLst>
          </p:cNvPr>
          <p:cNvSpPr>
            <a:spLocks noGrp="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 xmlns:a16="http://schemas.microsoft.com/office/drawing/2014/main" id="{2D338A13-7B2F-403C-A898-0610CC5AF9C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defRPr>
            </a:lvl1pPr>
          </a:lstStyle>
          <a:p>
            <a:pPr>
              <a:defRPr/>
            </a:pPr>
            <a:fld id="{D96AF912-18F0-4CFF-A284-DA23E797A284}" type="datetimeFigureOut">
              <a:rPr lang="en-US"/>
              <a:pPr>
                <a:defRPr/>
              </a:pPr>
              <a:t>4/2/2020</a:t>
            </a:fld>
            <a:endParaRPr lang="en-US"/>
          </a:p>
        </p:txBody>
      </p:sp>
      <p:sp>
        <p:nvSpPr>
          <p:cNvPr id="5" name="Footer Placeholder 4">
            <a:extLst>
              <a:ext uri="{FF2B5EF4-FFF2-40B4-BE49-F238E27FC236}">
                <a16:creationId xmlns="" xmlns:a16="http://schemas.microsoft.com/office/drawing/2014/main" id="{CDE61D6F-6D54-4ED7-BBD7-1A38DB0C8AB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a:extLst>
              <a:ext uri="{FF2B5EF4-FFF2-40B4-BE49-F238E27FC236}">
                <a16:creationId xmlns="" xmlns:a16="http://schemas.microsoft.com/office/drawing/2014/main" id="{1B5089FA-92CA-49FC-8B2A-6EA5AFB4BC1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eaLnBrk="1" fontAlgn="auto" hangingPunct="1">
              <a:spcBef>
                <a:spcPts val="0"/>
              </a:spcBef>
              <a:spcAft>
                <a:spcPts val="0"/>
              </a:spcAft>
              <a:defRPr sz="1200">
                <a:solidFill>
                  <a:schemeClr val="tx1">
                    <a:tint val="75000"/>
                  </a:schemeClr>
                </a:solidFill>
                <a:latin typeface="+mn-lt"/>
              </a:defRPr>
            </a:lvl1pPr>
          </a:lstStyle>
          <a:p>
            <a:pPr>
              <a:defRPr/>
            </a:pPr>
            <a:fld id="{896117FC-20EA-41EC-AFB5-BECAE7A6CBA0}" type="slidenum">
              <a:rPr lang="en-US"/>
              <a:pPr>
                <a:defRPr/>
              </a:pPr>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AutoShape 2" descr="Inline image 1">
            <a:extLst>
              <a:ext uri="{FF2B5EF4-FFF2-40B4-BE49-F238E27FC236}">
                <a16:creationId xmlns="" xmlns:a16="http://schemas.microsoft.com/office/drawing/2014/main" id="{2D404A50-D789-465B-82B3-BACEC7A447C5}"/>
              </a:ext>
            </a:extLst>
          </p:cNvPr>
          <p:cNvSpPr>
            <a:spLocks noChangeAspect="1" noChangeArrowheads="1"/>
          </p:cNvSpPr>
          <p:nvPr/>
        </p:nvSpPr>
        <p:spPr bwMode="auto">
          <a:xfrm>
            <a:off x="155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endParaRPr lang="en-US" altLang="en-US" sz="1800"/>
          </a:p>
        </p:txBody>
      </p:sp>
      <p:sp>
        <p:nvSpPr>
          <p:cNvPr id="3075" name="AutoShape 4" descr="Inline image 1">
            <a:extLst>
              <a:ext uri="{FF2B5EF4-FFF2-40B4-BE49-F238E27FC236}">
                <a16:creationId xmlns="" xmlns:a16="http://schemas.microsoft.com/office/drawing/2014/main" id="{E9E58AF8-43C7-49B7-93E1-EA575A507BE4}"/>
              </a:ext>
            </a:extLst>
          </p:cNvPr>
          <p:cNvSpPr>
            <a:spLocks noChangeAspect="1" noChangeArrowheads="1"/>
          </p:cNvSpPr>
          <p:nvPr/>
        </p:nvSpPr>
        <p:spPr bwMode="auto">
          <a:xfrm>
            <a:off x="307975" y="7938"/>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endParaRPr lang="en-US" altLang="en-US" sz="1800"/>
          </a:p>
        </p:txBody>
      </p:sp>
      <p:sp>
        <p:nvSpPr>
          <p:cNvPr id="3076" name="AutoShape 6" descr="Inline image 1">
            <a:extLst>
              <a:ext uri="{FF2B5EF4-FFF2-40B4-BE49-F238E27FC236}">
                <a16:creationId xmlns="" xmlns:a16="http://schemas.microsoft.com/office/drawing/2014/main" id="{2A533995-A9DE-406B-A239-710C18D43271}"/>
              </a:ext>
            </a:extLst>
          </p:cNvPr>
          <p:cNvSpPr>
            <a:spLocks noChangeAspect="1" noChangeArrowheads="1"/>
          </p:cNvSpPr>
          <p:nvPr/>
        </p:nvSpPr>
        <p:spPr bwMode="auto">
          <a:xfrm>
            <a:off x="460375" y="160338"/>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endParaRPr lang="en-US" altLang="en-US" sz="1800"/>
          </a:p>
        </p:txBody>
      </p:sp>
      <p:sp>
        <p:nvSpPr>
          <p:cNvPr id="3077" name="TextBox 5">
            <a:extLst>
              <a:ext uri="{FF2B5EF4-FFF2-40B4-BE49-F238E27FC236}">
                <a16:creationId xmlns="" xmlns:a16="http://schemas.microsoft.com/office/drawing/2014/main" id="{5A87B955-78C4-4563-A9CC-C847DCA3990D}"/>
              </a:ext>
            </a:extLst>
          </p:cNvPr>
          <p:cNvSpPr txBox="1">
            <a:spLocks noChangeArrowheads="1"/>
          </p:cNvSpPr>
          <p:nvPr/>
        </p:nvSpPr>
        <p:spPr bwMode="auto">
          <a:xfrm>
            <a:off x="7554456" y="4033924"/>
            <a:ext cx="4482527" cy="1323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eaLnBrk="1" hangingPunct="1">
              <a:lnSpc>
                <a:spcPct val="100000"/>
              </a:lnSpc>
              <a:spcBef>
                <a:spcPct val="0"/>
              </a:spcBef>
              <a:buFontTx/>
              <a:buNone/>
            </a:pPr>
            <a:r>
              <a:rPr lang="en-US" altLang="en-US" sz="4000" dirty="0" smtClean="0">
                <a:latin typeface="Arial Black" panose="020B0A04020102020204" pitchFamily="34" charset="0"/>
              </a:rPr>
              <a:t>9:30 </a:t>
            </a:r>
            <a:r>
              <a:rPr lang="en-US" altLang="en-US" sz="4000" dirty="0">
                <a:latin typeface="Arial Black" panose="020B0A04020102020204" pitchFamily="34" charset="0"/>
              </a:rPr>
              <a:t>a.m. </a:t>
            </a:r>
          </a:p>
          <a:p>
            <a:pPr algn="ctr" eaLnBrk="1" hangingPunct="1">
              <a:lnSpc>
                <a:spcPct val="100000"/>
              </a:lnSpc>
              <a:spcBef>
                <a:spcPct val="0"/>
              </a:spcBef>
              <a:buFontTx/>
              <a:buNone/>
            </a:pPr>
            <a:r>
              <a:rPr lang="en-US" altLang="en-US" sz="4000" dirty="0" smtClean="0">
                <a:latin typeface="Arial Black" panose="020B0A04020102020204" pitchFamily="34" charset="0"/>
              </a:rPr>
              <a:t>APRIL 5, </a:t>
            </a:r>
            <a:r>
              <a:rPr lang="en-US" altLang="en-US" sz="4000" dirty="0">
                <a:latin typeface="Arial Black" panose="020B0A04020102020204" pitchFamily="34" charset="0"/>
              </a:rPr>
              <a:t>2020</a:t>
            </a:r>
          </a:p>
        </p:txBody>
      </p:sp>
      <p:sp>
        <p:nvSpPr>
          <p:cNvPr id="3078" name="TextBox 7">
            <a:extLst>
              <a:ext uri="{FF2B5EF4-FFF2-40B4-BE49-F238E27FC236}">
                <a16:creationId xmlns="" xmlns:a16="http://schemas.microsoft.com/office/drawing/2014/main" id="{D2FE235A-DABD-43E6-97D0-482AA77A82AB}"/>
              </a:ext>
            </a:extLst>
          </p:cNvPr>
          <p:cNvSpPr txBox="1">
            <a:spLocks noChangeArrowheads="1"/>
          </p:cNvSpPr>
          <p:nvPr/>
        </p:nvSpPr>
        <p:spPr bwMode="auto">
          <a:xfrm>
            <a:off x="7401718" y="871311"/>
            <a:ext cx="4581525" cy="27699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Ins="27432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eaLnBrk="1" hangingPunct="1">
              <a:lnSpc>
                <a:spcPct val="100000"/>
              </a:lnSpc>
              <a:spcBef>
                <a:spcPct val="0"/>
              </a:spcBef>
              <a:buFontTx/>
              <a:buNone/>
            </a:pPr>
            <a:r>
              <a:rPr lang="en-US" altLang="en-US" sz="4000" b="1" dirty="0" smtClean="0">
                <a:latin typeface="Arial Black" panose="020B0A04020102020204" pitchFamily="34" charset="0"/>
                <a:cs typeface="Arial" panose="020B0604020202020204" pitchFamily="34" charset="0"/>
              </a:rPr>
              <a:t>Video </a:t>
            </a:r>
            <a:r>
              <a:rPr lang="en-US" altLang="en-US" sz="4000" b="1" dirty="0">
                <a:latin typeface="Arial Black" panose="020B0A04020102020204" pitchFamily="34" charset="0"/>
                <a:cs typeface="Arial" panose="020B0604020202020204" pitchFamily="34" charset="0"/>
              </a:rPr>
              <a:t>Worship </a:t>
            </a:r>
            <a:r>
              <a:rPr lang="en-US" altLang="en-US" sz="4000" b="1" dirty="0" smtClean="0">
                <a:latin typeface="Arial Black" panose="020B0A04020102020204" pitchFamily="34" charset="0"/>
                <a:cs typeface="Arial" panose="020B0604020202020204" pitchFamily="34" charset="0"/>
              </a:rPr>
              <a:t>Service</a:t>
            </a:r>
          </a:p>
          <a:p>
            <a:pPr algn="ctr" eaLnBrk="1" hangingPunct="1">
              <a:lnSpc>
                <a:spcPct val="100000"/>
              </a:lnSpc>
              <a:spcBef>
                <a:spcPct val="0"/>
              </a:spcBef>
              <a:buFontTx/>
              <a:buNone/>
            </a:pPr>
            <a:endParaRPr lang="en-US" altLang="en-US" sz="4000" b="1" dirty="0">
              <a:latin typeface="Arial Black" panose="020B0A04020102020204" pitchFamily="34" charset="0"/>
              <a:cs typeface="Arial" panose="020B0604020202020204" pitchFamily="34" charset="0"/>
            </a:endParaRPr>
          </a:p>
          <a:p>
            <a:pPr algn="ctr" eaLnBrk="1" hangingPunct="1">
              <a:lnSpc>
                <a:spcPct val="100000"/>
              </a:lnSpc>
              <a:spcBef>
                <a:spcPct val="0"/>
              </a:spcBef>
              <a:buFontTx/>
              <a:buNone/>
            </a:pPr>
            <a:r>
              <a:rPr lang="en-US" altLang="en-US" sz="5400" b="1" dirty="0" smtClean="0">
                <a:latin typeface="Script MT Bold" panose="03040602040607080904" pitchFamily="66" charset="0"/>
                <a:cs typeface="Arial" panose="020B0604020202020204" pitchFamily="34" charset="0"/>
              </a:rPr>
              <a:t>Palm Sunday</a:t>
            </a:r>
            <a:endParaRPr lang="en-US" altLang="en-US" sz="5400" b="1" dirty="0">
              <a:latin typeface="Script MT Bold" panose="03040602040607080904" pitchFamily="66" charset="0"/>
              <a:cs typeface="Arial" panose="020B0604020202020204" pitchFamily="34" charset="0"/>
            </a:endParaRPr>
          </a:p>
        </p:txBody>
      </p:sp>
      <p:pic>
        <p:nvPicPr>
          <p:cNvPr id="4" name="Picture 3">
            <a:extLst>
              <a:ext uri="{FF2B5EF4-FFF2-40B4-BE49-F238E27FC236}">
                <a16:creationId xmlns="" xmlns:a16="http://schemas.microsoft.com/office/drawing/2014/main" id="{277E5143-7ADA-4389-8D75-F98BC88AA9F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95974" y="1350078"/>
            <a:ext cx="7005743" cy="4007285"/>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a:extLst>
              <a:ext uri="{FF2B5EF4-FFF2-40B4-BE49-F238E27FC236}">
                <a16:creationId xmlns="" xmlns:a16="http://schemas.microsoft.com/office/drawing/2014/main" id="{B9F9F0B6-6C5F-497D-93F9-DB65DA8B63B7}"/>
              </a:ext>
            </a:extLst>
          </p:cNvPr>
          <p:cNvSpPr>
            <a:spLocks noGrp="1"/>
          </p:cNvSpPr>
          <p:nvPr>
            <p:ph type="ctrTitle"/>
          </p:nvPr>
        </p:nvSpPr>
        <p:spPr>
          <a:xfrm>
            <a:off x="248403" y="821410"/>
            <a:ext cx="11461750" cy="4525504"/>
          </a:xfrm>
        </p:spPr>
        <p:txBody>
          <a:bodyPr lIns="457200" rIns="457200"/>
          <a:lstStyle/>
          <a:p>
            <a:pPr algn="l"/>
            <a:r>
              <a:rPr lang="en-US" sz="4000" i="1" dirty="0">
                <a:latin typeface="Arial" panose="020B0604020202020204" pitchFamily="34" charset="0"/>
                <a:cs typeface="Arial" panose="020B0604020202020204" pitchFamily="34" charset="0"/>
              </a:rPr>
              <a:t>Liturgist:	</a:t>
            </a:r>
            <a:r>
              <a:rPr lang="en-US" sz="4000" i="1" dirty="0" smtClean="0">
                <a:latin typeface="Arial" panose="020B0604020202020204" pitchFamily="34" charset="0"/>
                <a:cs typeface="Arial" panose="020B0604020202020204" pitchFamily="34" charset="0"/>
              </a:rPr>
              <a:t>Blessed </a:t>
            </a:r>
            <a:r>
              <a:rPr lang="en-US" sz="4000" i="1" dirty="0">
                <a:latin typeface="Arial" panose="020B0604020202020204" pitchFamily="34" charset="0"/>
                <a:cs typeface="Arial" panose="020B0604020202020204" pitchFamily="34" charset="0"/>
              </a:rPr>
              <a:t>is He who comes in the name of the Lord</a:t>
            </a:r>
            <a:r>
              <a:rPr lang="en-US" sz="4000" i="1" dirty="0" smtClean="0">
                <a:latin typeface="Arial" panose="020B0604020202020204" pitchFamily="34" charset="0"/>
                <a:cs typeface="Arial" panose="020B0604020202020204" pitchFamily="34" charset="0"/>
              </a:rPr>
              <a:t>!</a:t>
            </a:r>
            <a:r>
              <a:rPr lang="en-US" sz="4000" dirty="0" smtClean="0"/>
              <a:t/>
            </a:r>
            <a:br>
              <a:rPr lang="en-US" sz="4000" dirty="0" smtClean="0"/>
            </a:br>
            <a:r>
              <a:rPr lang="en-US" sz="4000" i="1" dirty="0">
                <a:latin typeface="Arial" panose="020B0604020202020204" pitchFamily="34" charset="0"/>
                <a:cs typeface="Arial" panose="020B0604020202020204" pitchFamily="34" charset="0"/>
              </a:rPr>
              <a:t/>
            </a:r>
            <a:br>
              <a:rPr lang="en-US" sz="4000" i="1" dirty="0">
                <a:latin typeface="Arial" panose="020B0604020202020204" pitchFamily="34" charset="0"/>
                <a:cs typeface="Arial" panose="020B0604020202020204" pitchFamily="34" charset="0"/>
              </a:rPr>
            </a:br>
            <a:r>
              <a:rPr lang="en-US" sz="4800" b="1" dirty="0">
                <a:latin typeface="Arial" panose="020B0604020202020204" pitchFamily="34" charset="0"/>
                <a:cs typeface="Arial" panose="020B0604020202020204" pitchFamily="34" charset="0"/>
              </a:rPr>
              <a:t>People:	He comes to bring us salvation; to cleanse us from our sins.</a:t>
            </a:r>
            <a:endParaRPr lang="en-US" sz="4800" dirty="0">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a:extLst>
              <a:ext uri="{FF2B5EF4-FFF2-40B4-BE49-F238E27FC236}">
                <a16:creationId xmlns="" xmlns:a16="http://schemas.microsoft.com/office/drawing/2014/main" id="{9C27FF5C-E504-49FE-817F-355CF30650D9}"/>
              </a:ext>
            </a:extLst>
          </p:cNvPr>
          <p:cNvSpPr>
            <a:spLocks noGrp="1"/>
          </p:cNvSpPr>
          <p:nvPr>
            <p:ph type="ctrTitle"/>
          </p:nvPr>
        </p:nvSpPr>
        <p:spPr>
          <a:xfrm>
            <a:off x="378578" y="650929"/>
            <a:ext cx="11461750" cy="5005952"/>
          </a:xfrm>
        </p:spPr>
        <p:txBody>
          <a:bodyPr lIns="457200" rIns="457200"/>
          <a:lstStyle/>
          <a:p>
            <a:pPr algn="l"/>
            <a:r>
              <a:rPr lang="en-US" sz="4000" i="1" dirty="0">
                <a:latin typeface="Arial" panose="020B0604020202020204" pitchFamily="34" charset="0"/>
                <a:cs typeface="Arial" panose="020B0604020202020204" pitchFamily="34" charset="0"/>
              </a:rPr>
              <a:t>Liturgist:	</a:t>
            </a:r>
            <a:r>
              <a:rPr lang="en-US" sz="4000" i="1" dirty="0" smtClean="0">
                <a:latin typeface="Arial" panose="020B0604020202020204" pitchFamily="34" charset="0"/>
                <a:cs typeface="Arial" panose="020B0604020202020204" pitchFamily="34" charset="0"/>
              </a:rPr>
              <a:t>If </a:t>
            </a:r>
            <a:r>
              <a:rPr lang="en-US" sz="4000" i="1" dirty="0">
                <a:latin typeface="Arial" panose="020B0604020202020204" pitchFamily="34" charset="0"/>
                <a:cs typeface="Arial" panose="020B0604020202020204" pitchFamily="34" charset="0"/>
              </a:rPr>
              <a:t>we say we have no sin, we deceive ourselves, and the truth is not in us.</a:t>
            </a:r>
            <a:br>
              <a:rPr lang="en-US" sz="4000" i="1" dirty="0">
                <a:latin typeface="Arial" panose="020B0604020202020204" pitchFamily="34" charset="0"/>
                <a:cs typeface="Arial" panose="020B0604020202020204" pitchFamily="34" charset="0"/>
              </a:rPr>
            </a:br>
            <a:r>
              <a:rPr lang="en-US" sz="4800" dirty="0"/>
              <a:t/>
            </a:r>
            <a:br>
              <a:rPr lang="en-US" sz="4800" dirty="0"/>
            </a:br>
            <a:r>
              <a:rPr lang="en-US" sz="4800" b="1" dirty="0">
                <a:latin typeface="Arial" panose="020B0604020202020204" pitchFamily="34" charset="0"/>
                <a:cs typeface="Arial" panose="020B0604020202020204" pitchFamily="34" charset="0"/>
              </a:rPr>
              <a:t>People:	But if we confess our sins, God, who is faithful and just, will forgive our sins and cleanse us from all unrighteousness.</a:t>
            </a:r>
            <a:endParaRPr lang="en-US" sz="4800" dirty="0">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a:extLst>
              <a:ext uri="{FF2B5EF4-FFF2-40B4-BE49-F238E27FC236}">
                <a16:creationId xmlns="" xmlns:a16="http://schemas.microsoft.com/office/drawing/2014/main" id="{9C27FF5C-E504-49FE-817F-355CF30650D9}"/>
              </a:ext>
            </a:extLst>
          </p:cNvPr>
          <p:cNvSpPr>
            <a:spLocks noGrp="1"/>
          </p:cNvSpPr>
          <p:nvPr>
            <p:ph type="ctrTitle"/>
          </p:nvPr>
        </p:nvSpPr>
        <p:spPr>
          <a:xfrm>
            <a:off x="185980" y="774915"/>
            <a:ext cx="11670224" cy="4231037"/>
          </a:xfrm>
        </p:spPr>
        <p:txBody>
          <a:bodyPr lIns="457200" rIns="457200"/>
          <a:lstStyle/>
          <a:p>
            <a:pPr algn="l"/>
            <a:r>
              <a:rPr lang="en-US" sz="4000" i="1" dirty="0" smtClean="0">
                <a:latin typeface="Arial" panose="020B0604020202020204" pitchFamily="34" charset="0"/>
                <a:cs typeface="Arial" panose="020B0604020202020204" pitchFamily="34" charset="0"/>
              </a:rPr>
              <a:t>Liturgist:  </a:t>
            </a:r>
            <a:r>
              <a:rPr lang="en-US" sz="4000" i="1" dirty="0">
                <a:latin typeface="Arial" panose="020B0604020202020204" pitchFamily="34" charset="0"/>
                <a:cs typeface="Arial" panose="020B0604020202020204" pitchFamily="34" charset="0"/>
              </a:rPr>
              <a:t>Let us then confess our sins to God our Father.</a:t>
            </a:r>
            <a:r>
              <a:rPr lang="en-US" sz="4000" dirty="0"/>
              <a:t/>
            </a:r>
            <a:br>
              <a:rPr lang="en-US" sz="4000" dirty="0"/>
            </a:br>
            <a:r>
              <a:rPr lang="en-US" sz="4000" dirty="0"/>
              <a:t/>
            </a:r>
            <a:br>
              <a:rPr lang="en-US" sz="4000" dirty="0"/>
            </a:br>
            <a:r>
              <a:rPr lang="en-US" sz="4800" b="1" dirty="0">
                <a:latin typeface="Arial" panose="020B0604020202020204" pitchFamily="34" charset="0"/>
                <a:cs typeface="Arial" panose="020B0604020202020204" pitchFamily="34" charset="0"/>
              </a:rPr>
              <a:t/>
            </a:r>
            <a:br>
              <a:rPr lang="en-US" sz="4800" b="1" dirty="0">
                <a:latin typeface="Arial" panose="020B0604020202020204" pitchFamily="34" charset="0"/>
                <a:cs typeface="Arial" panose="020B0604020202020204" pitchFamily="34" charset="0"/>
              </a:rPr>
            </a:br>
            <a:r>
              <a:rPr lang="en-US" sz="3600" i="1" dirty="0">
                <a:latin typeface="Arial" panose="020B0604020202020204" pitchFamily="34" charset="0"/>
                <a:cs typeface="Arial" panose="020B0604020202020204" pitchFamily="34" charset="0"/>
              </a:rPr>
              <a:t>(Quiet moments for personal prayer and confession.)</a:t>
            </a:r>
          </a:p>
        </p:txBody>
      </p:sp>
    </p:spTree>
    <p:extLst>
      <p:ext uri="{BB962C8B-B14F-4D97-AF65-F5344CB8AC3E}">
        <p14:creationId xmlns:p14="http://schemas.microsoft.com/office/powerpoint/2010/main" val="63248570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a:extLst>
              <a:ext uri="{FF2B5EF4-FFF2-40B4-BE49-F238E27FC236}">
                <a16:creationId xmlns="" xmlns:a16="http://schemas.microsoft.com/office/drawing/2014/main" id="{9C27FF5C-E504-49FE-817F-355CF30650D9}"/>
              </a:ext>
            </a:extLst>
          </p:cNvPr>
          <p:cNvSpPr>
            <a:spLocks noGrp="1"/>
          </p:cNvSpPr>
          <p:nvPr>
            <p:ph type="ctrTitle"/>
          </p:nvPr>
        </p:nvSpPr>
        <p:spPr>
          <a:xfrm>
            <a:off x="216976" y="325463"/>
            <a:ext cx="11778712" cy="5517397"/>
          </a:xfrm>
        </p:spPr>
        <p:txBody>
          <a:bodyPr lIns="457200" rIns="457200"/>
          <a:lstStyle/>
          <a:p>
            <a:pPr algn="l"/>
            <a:r>
              <a:rPr lang="en-US" sz="4000" i="1" dirty="0">
                <a:latin typeface="Arial" panose="020B0604020202020204" pitchFamily="34" charset="0"/>
                <a:cs typeface="Arial" panose="020B0604020202020204" pitchFamily="34" charset="0"/>
              </a:rPr>
              <a:t>Liturgist:	</a:t>
            </a:r>
            <a:r>
              <a:rPr lang="en-US" sz="4000" dirty="0"/>
              <a:t>	</a:t>
            </a:r>
            <a:r>
              <a:rPr lang="en-US" sz="4000" i="1" dirty="0">
                <a:latin typeface="Arial" panose="020B0604020202020204" pitchFamily="34" charset="0"/>
                <a:cs typeface="Arial" panose="020B0604020202020204" pitchFamily="34" charset="0"/>
              </a:rPr>
              <a:t>Most merciful God, </a:t>
            </a:r>
            <a:r>
              <a:rPr lang="en-US" sz="4000" dirty="0" smtClean="0"/>
              <a:t/>
            </a:r>
            <a:br>
              <a:rPr lang="en-US" sz="4000" dirty="0" smtClean="0"/>
            </a:br>
            <a:r>
              <a:rPr lang="en-US" sz="4000" dirty="0"/>
              <a:t/>
            </a:r>
            <a:br>
              <a:rPr lang="en-US" sz="4000" dirty="0"/>
            </a:br>
            <a:r>
              <a:rPr lang="en-US" sz="4800" b="1" dirty="0">
                <a:latin typeface="Arial" panose="020B0604020202020204" pitchFamily="34" charset="0"/>
                <a:cs typeface="Arial" panose="020B0604020202020204" pitchFamily="34" charset="0"/>
              </a:rPr>
              <a:t>People:	we confess that we have not been faithful in our promises to You.  </a:t>
            </a:r>
            <a:r>
              <a:rPr lang="en-US" sz="4800" b="1" dirty="0" smtClean="0">
                <a:latin typeface="Arial" panose="020B0604020202020204" pitchFamily="34" charset="0"/>
                <a:cs typeface="Arial" panose="020B0604020202020204" pitchFamily="34" charset="0"/>
              </a:rPr>
              <a:t/>
            </a:r>
            <a:br>
              <a:rPr lang="en-US" sz="4800" b="1" dirty="0" smtClean="0">
                <a:latin typeface="Arial" panose="020B0604020202020204" pitchFamily="34" charset="0"/>
                <a:cs typeface="Arial" panose="020B0604020202020204" pitchFamily="34" charset="0"/>
              </a:rPr>
            </a:br>
            <a:r>
              <a:rPr lang="en-US" sz="4800" b="1" dirty="0" smtClean="0">
                <a:latin typeface="Arial" panose="020B0604020202020204" pitchFamily="34" charset="0"/>
                <a:cs typeface="Arial" panose="020B0604020202020204" pitchFamily="34" charset="0"/>
              </a:rPr>
              <a:t>We </a:t>
            </a:r>
            <a:r>
              <a:rPr lang="en-US" sz="4800" b="1" dirty="0">
                <a:latin typeface="Arial" panose="020B0604020202020204" pitchFamily="34" charset="0"/>
                <a:cs typeface="Arial" panose="020B0604020202020204" pitchFamily="34" charset="0"/>
              </a:rPr>
              <a:t>have not walked in the way of Christ.  </a:t>
            </a:r>
            <a:r>
              <a:rPr lang="en-US" sz="4800" b="1" dirty="0" smtClean="0">
                <a:latin typeface="Arial" panose="020B0604020202020204" pitchFamily="34" charset="0"/>
                <a:cs typeface="Arial" panose="020B0604020202020204" pitchFamily="34" charset="0"/>
              </a:rPr>
              <a:t/>
            </a:r>
            <a:br>
              <a:rPr lang="en-US" sz="4800" b="1" dirty="0" smtClean="0">
                <a:latin typeface="Arial" panose="020B0604020202020204" pitchFamily="34" charset="0"/>
                <a:cs typeface="Arial" panose="020B0604020202020204" pitchFamily="34" charset="0"/>
              </a:rPr>
            </a:br>
            <a:r>
              <a:rPr lang="en-US" sz="4800" b="1" dirty="0" smtClean="0">
                <a:latin typeface="Arial" panose="020B0604020202020204" pitchFamily="34" charset="0"/>
                <a:cs typeface="Arial" panose="020B0604020202020204" pitchFamily="34" charset="0"/>
              </a:rPr>
              <a:t>We </a:t>
            </a:r>
            <a:r>
              <a:rPr lang="en-US" sz="4800" b="1" dirty="0">
                <a:latin typeface="Arial" panose="020B0604020202020204" pitchFamily="34" charset="0"/>
                <a:cs typeface="Arial" panose="020B0604020202020204" pitchFamily="34" charset="0"/>
              </a:rPr>
              <a:t>are neglectful in serving others.  </a:t>
            </a:r>
            <a:endParaRPr lang="en-US" sz="4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0667273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1959" y="402957"/>
            <a:ext cx="11468746" cy="5563890"/>
          </a:xfrm>
        </p:spPr>
        <p:txBody>
          <a:bodyPr/>
          <a:lstStyle/>
          <a:p>
            <a:r>
              <a:rPr lang="en-US" sz="4800" b="1" dirty="0">
                <a:latin typeface="Arial" panose="020B0604020202020204" pitchFamily="34" charset="0"/>
                <a:cs typeface="Arial" panose="020B0604020202020204" pitchFamily="34" charset="0"/>
              </a:rPr>
              <a:t>We have been silent, when we should have spoken of You, and called on Your name.  </a:t>
            </a:r>
            <a:r>
              <a:rPr lang="en-US" sz="4800" b="1" dirty="0" smtClean="0">
                <a:latin typeface="Arial" panose="020B0604020202020204" pitchFamily="34" charset="0"/>
                <a:cs typeface="Arial" panose="020B0604020202020204" pitchFamily="34" charset="0"/>
              </a:rPr>
              <a:t/>
            </a:r>
            <a:br>
              <a:rPr lang="en-US" sz="4800" b="1" dirty="0" smtClean="0">
                <a:latin typeface="Arial" panose="020B0604020202020204" pitchFamily="34" charset="0"/>
                <a:cs typeface="Arial" panose="020B0604020202020204" pitchFamily="34" charset="0"/>
              </a:rPr>
            </a:br>
            <a:r>
              <a:rPr lang="en-US" sz="4800" b="1" dirty="0" smtClean="0">
                <a:latin typeface="Arial" panose="020B0604020202020204" pitchFamily="34" charset="0"/>
                <a:cs typeface="Arial" panose="020B0604020202020204" pitchFamily="34" charset="0"/>
              </a:rPr>
              <a:t>Have </a:t>
            </a:r>
            <a:r>
              <a:rPr lang="en-US" sz="4800" b="1" dirty="0">
                <a:latin typeface="Arial" panose="020B0604020202020204" pitchFamily="34" charset="0"/>
                <a:cs typeface="Arial" panose="020B0604020202020204" pitchFamily="34" charset="0"/>
              </a:rPr>
              <a:t>mercy on us.   </a:t>
            </a:r>
            <a:r>
              <a:rPr lang="en-US" sz="4800" b="1" dirty="0" smtClean="0">
                <a:latin typeface="Arial" panose="020B0604020202020204" pitchFamily="34" charset="0"/>
                <a:cs typeface="Arial" panose="020B0604020202020204" pitchFamily="34" charset="0"/>
              </a:rPr>
              <a:t/>
            </a:r>
            <a:br>
              <a:rPr lang="en-US" sz="4800" b="1" dirty="0" smtClean="0">
                <a:latin typeface="Arial" panose="020B0604020202020204" pitchFamily="34" charset="0"/>
                <a:cs typeface="Arial" panose="020B0604020202020204" pitchFamily="34" charset="0"/>
              </a:rPr>
            </a:br>
            <a:r>
              <a:rPr lang="en-US" sz="4800" b="1" dirty="0" smtClean="0">
                <a:latin typeface="Arial" panose="020B0604020202020204" pitchFamily="34" charset="0"/>
                <a:cs typeface="Arial" panose="020B0604020202020204" pitchFamily="34" charset="0"/>
              </a:rPr>
              <a:t>Strengthen </a:t>
            </a:r>
            <a:r>
              <a:rPr lang="en-US" sz="4800" b="1" dirty="0">
                <a:latin typeface="Arial" panose="020B0604020202020204" pitchFamily="34" charset="0"/>
                <a:cs typeface="Arial" panose="020B0604020202020204" pitchFamily="34" charset="0"/>
              </a:rPr>
              <a:t>our faith, increase our hope, and guide us in the paths of service.  </a:t>
            </a:r>
            <a:r>
              <a:rPr lang="en-US" sz="4800" b="1" dirty="0" smtClean="0">
                <a:latin typeface="Arial" panose="020B0604020202020204" pitchFamily="34" charset="0"/>
                <a:cs typeface="Arial" panose="020B0604020202020204" pitchFamily="34" charset="0"/>
              </a:rPr>
              <a:t/>
            </a:r>
            <a:br>
              <a:rPr lang="en-US" sz="4800" b="1" dirty="0" smtClean="0">
                <a:latin typeface="Arial" panose="020B0604020202020204" pitchFamily="34" charset="0"/>
                <a:cs typeface="Arial" panose="020B0604020202020204" pitchFamily="34" charset="0"/>
              </a:rPr>
            </a:br>
            <a:r>
              <a:rPr lang="en-US" sz="4800" b="1" dirty="0" smtClean="0">
                <a:latin typeface="Arial" panose="020B0604020202020204" pitchFamily="34" charset="0"/>
                <a:cs typeface="Arial" panose="020B0604020202020204" pitchFamily="34" charset="0"/>
              </a:rPr>
              <a:t>Amen</a:t>
            </a:r>
            <a:r>
              <a:rPr lang="en-US" sz="4800" b="1" dirty="0">
                <a:latin typeface="Arial" panose="020B0604020202020204" pitchFamily="34" charset="0"/>
                <a:cs typeface="Arial" panose="020B0604020202020204" pitchFamily="34" charset="0"/>
              </a:rPr>
              <a:t>.</a:t>
            </a:r>
            <a:endParaRPr lang="en-US" sz="4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1150188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a:extLst>
              <a:ext uri="{FF2B5EF4-FFF2-40B4-BE49-F238E27FC236}">
                <a16:creationId xmlns="" xmlns:a16="http://schemas.microsoft.com/office/drawing/2014/main" id="{C7DE8015-1A46-4788-85E9-122292F83AA8}"/>
              </a:ext>
            </a:extLst>
          </p:cNvPr>
          <p:cNvSpPr>
            <a:spLocks noGrp="1"/>
          </p:cNvSpPr>
          <p:nvPr>
            <p:ph type="ctrTitle"/>
          </p:nvPr>
        </p:nvSpPr>
        <p:spPr>
          <a:xfrm>
            <a:off x="306388" y="1189039"/>
            <a:ext cx="11461750" cy="1864128"/>
          </a:xfrm>
        </p:spPr>
        <p:txBody>
          <a:bodyPr lIns="457200" rIns="457200"/>
          <a:lstStyle/>
          <a:p>
            <a:pPr eaLnBrk="1" hangingPunct="1"/>
            <a:r>
              <a:rPr lang="en-US" altLang="en-US" sz="5400" b="1" u="sng" dirty="0" smtClean="0">
                <a:latin typeface="Arial" panose="020B0604020202020204" pitchFamily="34" charset="0"/>
                <a:cs typeface="Arial" panose="020B0604020202020204" pitchFamily="34" charset="0"/>
              </a:rPr>
              <a:t>FORGIVENESS</a:t>
            </a:r>
            <a:endParaRPr lang="en-US" altLang="en-US" sz="5400" b="1" u="sng" dirty="0">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a:extLst>
              <a:ext uri="{FF2B5EF4-FFF2-40B4-BE49-F238E27FC236}">
                <a16:creationId xmlns="" xmlns:a16="http://schemas.microsoft.com/office/drawing/2014/main" id="{C7DE8015-1A46-4788-85E9-122292F83AA8}"/>
              </a:ext>
            </a:extLst>
          </p:cNvPr>
          <p:cNvSpPr>
            <a:spLocks noGrp="1"/>
          </p:cNvSpPr>
          <p:nvPr>
            <p:ph type="ctrTitle"/>
          </p:nvPr>
        </p:nvSpPr>
        <p:spPr>
          <a:xfrm>
            <a:off x="213399" y="1534332"/>
            <a:ext cx="11461750" cy="3254644"/>
          </a:xfrm>
        </p:spPr>
        <p:txBody>
          <a:bodyPr lIns="457200" rIns="457200"/>
          <a:lstStyle/>
          <a:p>
            <a:pPr eaLnBrk="1" hangingPunct="1"/>
            <a:r>
              <a:rPr lang="en-US" altLang="en-US" sz="5400" b="1" u="sng" dirty="0" smtClean="0">
                <a:latin typeface="Arial" panose="020B0604020202020204" pitchFamily="34" charset="0"/>
                <a:cs typeface="Arial" panose="020B0604020202020204" pitchFamily="34" charset="0"/>
              </a:rPr>
              <a:t>Hymn</a:t>
            </a:r>
            <a:br>
              <a:rPr lang="en-US" altLang="en-US" sz="5400" b="1" u="sng" dirty="0" smtClean="0">
                <a:latin typeface="Arial" panose="020B0604020202020204" pitchFamily="34" charset="0"/>
                <a:cs typeface="Arial" panose="020B0604020202020204" pitchFamily="34" charset="0"/>
              </a:rPr>
            </a:br>
            <a:r>
              <a:rPr lang="en-US" altLang="en-US" sz="5400" b="1" dirty="0" smtClean="0">
                <a:latin typeface="Arial" panose="020B0604020202020204" pitchFamily="34" charset="0"/>
                <a:cs typeface="Arial" panose="020B0604020202020204" pitchFamily="34" charset="0"/>
              </a:rPr>
              <a:t>You Are My King</a:t>
            </a:r>
            <a:br>
              <a:rPr lang="en-US" altLang="en-US" sz="5400" b="1" dirty="0" smtClean="0">
                <a:latin typeface="Arial" panose="020B0604020202020204" pitchFamily="34" charset="0"/>
                <a:cs typeface="Arial" panose="020B0604020202020204" pitchFamily="34" charset="0"/>
              </a:rPr>
            </a:br>
            <a:r>
              <a:rPr lang="en-US" altLang="en-US" sz="5400" b="1" dirty="0" smtClean="0">
                <a:latin typeface="Arial" panose="020B0604020202020204" pitchFamily="34" charset="0"/>
                <a:cs typeface="Arial" panose="020B0604020202020204" pitchFamily="34" charset="0"/>
              </a:rPr>
              <a:t>(Amazing Love)</a:t>
            </a:r>
            <a:endParaRPr lang="en-US" altLang="en-US" sz="54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9708431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0481" y="340963"/>
            <a:ext cx="11685721" cy="5168683"/>
          </a:xfrm>
        </p:spPr>
        <p:txBody>
          <a:bodyPr/>
          <a:lstStyle/>
          <a:p>
            <a:r>
              <a:rPr lang="en-US" sz="4800" b="1" dirty="0">
                <a:latin typeface="Arial" panose="020B0604020202020204" pitchFamily="34" charset="0"/>
                <a:cs typeface="Arial" panose="020B0604020202020204" pitchFamily="34" charset="0"/>
              </a:rPr>
              <a:t>I'm </a:t>
            </a:r>
            <a:r>
              <a:rPr lang="en-US" sz="4800" b="1" dirty="0" smtClean="0">
                <a:latin typeface="Arial" panose="020B0604020202020204" pitchFamily="34" charset="0"/>
                <a:cs typeface="Arial" panose="020B0604020202020204" pitchFamily="34" charset="0"/>
              </a:rPr>
              <a:t>forgiven </a:t>
            </a:r>
            <a:br>
              <a:rPr lang="en-US" sz="4800" b="1" dirty="0" smtClean="0">
                <a:latin typeface="Arial" panose="020B0604020202020204" pitchFamily="34" charset="0"/>
                <a:cs typeface="Arial" panose="020B0604020202020204" pitchFamily="34" charset="0"/>
              </a:rPr>
            </a:br>
            <a:r>
              <a:rPr lang="en-US" sz="4800" b="1" dirty="0" smtClean="0">
                <a:latin typeface="Arial" panose="020B0604020202020204" pitchFamily="34" charset="0"/>
                <a:cs typeface="Arial" panose="020B0604020202020204" pitchFamily="34" charset="0"/>
              </a:rPr>
              <a:t>Because </a:t>
            </a:r>
            <a:r>
              <a:rPr lang="en-US" sz="4800" b="1" dirty="0">
                <a:latin typeface="Arial" panose="020B0604020202020204" pitchFamily="34" charset="0"/>
                <a:cs typeface="Arial" panose="020B0604020202020204" pitchFamily="34" charset="0"/>
              </a:rPr>
              <a:t>You were forsaken</a:t>
            </a:r>
            <a:br>
              <a:rPr lang="en-US" sz="4800" b="1" dirty="0">
                <a:latin typeface="Arial" panose="020B0604020202020204" pitchFamily="34" charset="0"/>
                <a:cs typeface="Arial" panose="020B0604020202020204" pitchFamily="34" charset="0"/>
              </a:rPr>
            </a:br>
            <a:r>
              <a:rPr lang="en-US" sz="4800" b="1" dirty="0">
                <a:latin typeface="Arial" panose="020B0604020202020204" pitchFamily="34" charset="0"/>
                <a:cs typeface="Arial" panose="020B0604020202020204" pitchFamily="34" charset="0"/>
              </a:rPr>
              <a:t>I'm </a:t>
            </a:r>
            <a:r>
              <a:rPr lang="en-US" sz="4800" b="1" dirty="0" smtClean="0">
                <a:latin typeface="Arial" panose="020B0604020202020204" pitchFamily="34" charset="0"/>
                <a:cs typeface="Arial" panose="020B0604020202020204" pitchFamily="34" charset="0"/>
              </a:rPr>
              <a:t>accepted, You </a:t>
            </a:r>
            <a:r>
              <a:rPr lang="en-US" sz="4800" b="1" dirty="0">
                <a:latin typeface="Arial" panose="020B0604020202020204" pitchFamily="34" charset="0"/>
                <a:cs typeface="Arial" panose="020B0604020202020204" pitchFamily="34" charset="0"/>
              </a:rPr>
              <a:t>were condemned</a:t>
            </a:r>
            <a:br>
              <a:rPr lang="en-US" sz="4800" b="1" dirty="0">
                <a:latin typeface="Arial" panose="020B0604020202020204" pitchFamily="34" charset="0"/>
                <a:cs typeface="Arial" panose="020B0604020202020204" pitchFamily="34" charset="0"/>
              </a:rPr>
            </a:br>
            <a:r>
              <a:rPr lang="en-US" sz="4800" b="1" dirty="0">
                <a:latin typeface="Arial" panose="020B0604020202020204" pitchFamily="34" charset="0"/>
                <a:cs typeface="Arial" panose="020B0604020202020204" pitchFamily="34" charset="0"/>
              </a:rPr>
              <a:t>I'm alive and </a:t>
            </a:r>
            <a:r>
              <a:rPr lang="en-US" sz="4800" b="1" dirty="0" smtClean="0">
                <a:latin typeface="Arial" panose="020B0604020202020204" pitchFamily="34" charset="0"/>
                <a:cs typeface="Arial" panose="020B0604020202020204" pitchFamily="34" charset="0"/>
              </a:rPr>
              <a:t>well </a:t>
            </a:r>
            <a:br>
              <a:rPr lang="en-US" sz="4800" b="1" dirty="0" smtClean="0">
                <a:latin typeface="Arial" panose="020B0604020202020204" pitchFamily="34" charset="0"/>
                <a:cs typeface="Arial" panose="020B0604020202020204" pitchFamily="34" charset="0"/>
              </a:rPr>
            </a:br>
            <a:r>
              <a:rPr lang="en-US" sz="4800" b="1" dirty="0" smtClean="0">
                <a:latin typeface="Arial" panose="020B0604020202020204" pitchFamily="34" charset="0"/>
                <a:cs typeface="Arial" panose="020B0604020202020204" pitchFamily="34" charset="0"/>
              </a:rPr>
              <a:t>Your </a:t>
            </a:r>
            <a:r>
              <a:rPr lang="en-US" sz="4800" b="1" dirty="0">
                <a:latin typeface="Arial" panose="020B0604020202020204" pitchFamily="34" charset="0"/>
                <a:cs typeface="Arial" panose="020B0604020202020204" pitchFamily="34" charset="0"/>
              </a:rPr>
              <a:t>Spirit is within me</a:t>
            </a:r>
            <a:br>
              <a:rPr lang="en-US" sz="4800" b="1" dirty="0">
                <a:latin typeface="Arial" panose="020B0604020202020204" pitchFamily="34" charset="0"/>
                <a:cs typeface="Arial" panose="020B0604020202020204" pitchFamily="34" charset="0"/>
              </a:rPr>
            </a:br>
            <a:r>
              <a:rPr lang="en-US" sz="4800" b="1" dirty="0">
                <a:latin typeface="Arial" panose="020B0604020202020204" pitchFamily="34" charset="0"/>
                <a:cs typeface="Arial" panose="020B0604020202020204" pitchFamily="34" charset="0"/>
              </a:rPr>
              <a:t>Because You </a:t>
            </a:r>
            <a:r>
              <a:rPr lang="en-US" sz="4800" b="1" dirty="0" smtClean="0">
                <a:latin typeface="Arial" panose="020B0604020202020204" pitchFamily="34" charset="0"/>
                <a:cs typeface="Arial" panose="020B0604020202020204" pitchFamily="34" charset="0"/>
              </a:rPr>
              <a:t>died And </a:t>
            </a:r>
            <a:r>
              <a:rPr lang="en-US" sz="4800" b="1" dirty="0">
                <a:latin typeface="Arial" panose="020B0604020202020204" pitchFamily="34" charset="0"/>
                <a:cs typeface="Arial" panose="020B0604020202020204" pitchFamily="34" charset="0"/>
              </a:rPr>
              <a:t>rose </a:t>
            </a:r>
            <a:r>
              <a:rPr lang="en-US" sz="4800" b="1" dirty="0" smtClean="0">
                <a:latin typeface="Arial" panose="020B0604020202020204" pitchFamily="34" charset="0"/>
                <a:cs typeface="Arial" panose="020B0604020202020204" pitchFamily="34" charset="0"/>
              </a:rPr>
              <a:t>again</a:t>
            </a:r>
            <a:br>
              <a:rPr lang="en-US" sz="4800" b="1" dirty="0" smtClean="0">
                <a:latin typeface="Arial" panose="020B0604020202020204" pitchFamily="34" charset="0"/>
                <a:cs typeface="Arial" panose="020B0604020202020204" pitchFamily="34" charset="0"/>
              </a:rPr>
            </a:br>
            <a:endParaRPr lang="en-US" sz="48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3419433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0481" y="340963"/>
            <a:ext cx="11685721" cy="4231037"/>
          </a:xfrm>
        </p:spPr>
        <p:txBody>
          <a:bodyPr/>
          <a:lstStyle/>
          <a:p>
            <a:r>
              <a:rPr lang="en-US" sz="4800" b="1" dirty="0">
                <a:latin typeface="Arial" panose="020B0604020202020204" pitchFamily="34" charset="0"/>
                <a:cs typeface="Arial" panose="020B0604020202020204" pitchFamily="34" charset="0"/>
              </a:rPr>
              <a:t>Amazing </a:t>
            </a:r>
            <a:r>
              <a:rPr lang="en-US" sz="4800" b="1" dirty="0" smtClean="0">
                <a:latin typeface="Arial" panose="020B0604020202020204" pitchFamily="34" charset="0"/>
                <a:cs typeface="Arial" panose="020B0604020202020204" pitchFamily="34" charset="0"/>
              </a:rPr>
              <a:t>love how </a:t>
            </a:r>
            <a:r>
              <a:rPr lang="en-US" sz="4800" b="1" dirty="0">
                <a:latin typeface="Arial" panose="020B0604020202020204" pitchFamily="34" charset="0"/>
                <a:cs typeface="Arial" panose="020B0604020202020204" pitchFamily="34" charset="0"/>
              </a:rPr>
              <a:t>can it be</a:t>
            </a:r>
            <a:br>
              <a:rPr lang="en-US" sz="4800" b="1" dirty="0">
                <a:latin typeface="Arial" panose="020B0604020202020204" pitchFamily="34" charset="0"/>
                <a:cs typeface="Arial" panose="020B0604020202020204" pitchFamily="34" charset="0"/>
              </a:rPr>
            </a:br>
            <a:r>
              <a:rPr lang="en-US" sz="4800" b="1" dirty="0">
                <a:latin typeface="Arial" panose="020B0604020202020204" pitchFamily="34" charset="0"/>
                <a:cs typeface="Arial" panose="020B0604020202020204" pitchFamily="34" charset="0"/>
              </a:rPr>
              <a:t>That You my </a:t>
            </a:r>
            <a:r>
              <a:rPr lang="en-US" sz="4800" b="1" dirty="0" smtClean="0">
                <a:latin typeface="Arial" panose="020B0604020202020204" pitchFamily="34" charset="0"/>
                <a:cs typeface="Arial" panose="020B0604020202020204" pitchFamily="34" charset="0"/>
              </a:rPr>
              <a:t>King would </a:t>
            </a:r>
            <a:r>
              <a:rPr lang="en-US" sz="4800" b="1" dirty="0">
                <a:latin typeface="Arial" panose="020B0604020202020204" pitchFamily="34" charset="0"/>
                <a:cs typeface="Arial" panose="020B0604020202020204" pitchFamily="34" charset="0"/>
              </a:rPr>
              <a:t>die for </a:t>
            </a:r>
            <a:r>
              <a:rPr lang="en-US" sz="4800" b="1" dirty="0" smtClean="0">
                <a:latin typeface="Arial" panose="020B0604020202020204" pitchFamily="34" charset="0"/>
                <a:cs typeface="Arial" panose="020B0604020202020204" pitchFamily="34" charset="0"/>
              </a:rPr>
              <a:t>me?</a:t>
            </a:r>
            <a:r>
              <a:rPr lang="en-US" sz="4800" b="1" dirty="0">
                <a:latin typeface="Arial" panose="020B0604020202020204" pitchFamily="34" charset="0"/>
                <a:cs typeface="Arial" panose="020B0604020202020204" pitchFamily="34" charset="0"/>
              </a:rPr>
              <a:t/>
            </a:r>
            <a:br>
              <a:rPr lang="en-US" sz="4800" b="1" dirty="0">
                <a:latin typeface="Arial" panose="020B0604020202020204" pitchFamily="34" charset="0"/>
                <a:cs typeface="Arial" panose="020B0604020202020204" pitchFamily="34" charset="0"/>
              </a:rPr>
            </a:br>
            <a:r>
              <a:rPr lang="en-US" sz="4800" b="1" dirty="0">
                <a:latin typeface="Arial" panose="020B0604020202020204" pitchFamily="34" charset="0"/>
                <a:cs typeface="Arial" panose="020B0604020202020204" pitchFamily="34" charset="0"/>
              </a:rPr>
              <a:t>Amazing </a:t>
            </a:r>
            <a:r>
              <a:rPr lang="en-US" sz="4800" b="1" dirty="0" smtClean="0">
                <a:latin typeface="Arial" panose="020B0604020202020204" pitchFamily="34" charset="0"/>
                <a:cs typeface="Arial" panose="020B0604020202020204" pitchFamily="34" charset="0"/>
              </a:rPr>
              <a:t>love I </a:t>
            </a:r>
            <a:r>
              <a:rPr lang="en-US" sz="4800" b="1" dirty="0">
                <a:latin typeface="Arial" panose="020B0604020202020204" pitchFamily="34" charset="0"/>
                <a:cs typeface="Arial" panose="020B0604020202020204" pitchFamily="34" charset="0"/>
              </a:rPr>
              <a:t>know it's true</a:t>
            </a:r>
            <a:br>
              <a:rPr lang="en-US" sz="4800" b="1" dirty="0">
                <a:latin typeface="Arial" panose="020B0604020202020204" pitchFamily="34" charset="0"/>
                <a:cs typeface="Arial" panose="020B0604020202020204" pitchFamily="34" charset="0"/>
              </a:rPr>
            </a:br>
            <a:r>
              <a:rPr lang="en-US" sz="4800" b="1" dirty="0">
                <a:latin typeface="Arial" panose="020B0604020202020204" pitchFamily="34" charset="0"/>
                <a:cs typeface="Arial" panose="020B0604020202020204" pitchFamily="34" charset="0"/>
              </a:rPr>
              <a:t>It's my joy to honor You</a:t>
            </a:r>
            <a:br>
              <a:rPr lang="en-US" sz="4800" b="1" dirty="0">
                <a:latin typeface="Arial" panose="020B0604020202020204" pitchFamily="34" charset="0"/>
                <a:cs typeface="Arial" panose="020B0604020202020204" pitchFamily="34" charset="0"/>
              </a:rPr>
            </a:br>
            <a:r>
              <a:rPr lang="en-US" sz="4800" b="1" dirty="0">
                <a:latin typeface="Arial" panose="020B0604020202020204" pitchFamily="34" charset="0"/>
                <a:cs typeface="Arial" panose="020B0604020202020204" pitchFamily="34" charset="0"/>
              </a:rPr>
              <a:t>In all I do I honor </a:t>
            </a:r>
            <a:r>
              <a:rPr lang="en-US" sz="4800" b="1" dirty="0" smtClean="0">
                <a:latin typeface="Arial" panose="020B0604020202020204" pitchFamily="34" charset="0"/>
                <a:cs typeface="Arial" panose="020B0604020202020204" pitchFamily="34" charset="0"/>
              </a:rPr>
              <a:t>You</a:t>
            </a:r>
            <a:endParaRPr lang="en-US" sz="48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0169146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0481" y="340963"/>
            <a:ext cx="11685721" cy="5168683"/>
          </a:xfrm>
        </p:spPr>
        <p:txBody>
          <a:bodyPr/>
          <a:lstStyle/>
          <a:p>
            <a:r>
              <a:rPr lang="en-US" sz="4800" b="1" dirty="0">
                <a:latin typeface="Arial" panose="020B0604020202020204" pitchFamily="34" charset="0"/>
                <a:cs typeface="Arial" panose="020B0604020202020204" pitchFamily="34" charset="0"/>
              </a:rPr>
              <a:t>I'm </a:t>
            </a:r>
            <a:r>
              <a:rPr lang="en-US" sz="4800" b="1" dirty="0" smtClean="0">
                <a:latin typeface="Arial" panose="020B0604020202020204" pitchFamily="34" charset="0"/>
                <a:cs typeface="Arial" panose="020B0604020202020204" pitchFamily="34" charset="0"/>
              </a:rPr>
              <a:t>forgiven </a:t>
            </a:r>
            <a:br>
              <a:rPr lang="en-US" sz="4800" b="1" dirty="0" smtClean="0">
                <a:latin typeface="Arial" panose="020B0604020202020204" pitchFamily="34" charset="0"/>
                <a:cs typeface="Arial" panose="020B0604020202020204" pitchFamily="34" charset="0"/>
              </a:rPr>
            </a:br>
            <a:r>
              <a:rPr lang="en-US" sz="4800" b="1" dirty="0" smtClean="0">
                <a:latin typeface="Arial" panose="020B0604020202020204" pitchFamily="34" charset="0"/>
                <a:cs typeface="Arial" panose="020B0604020202020204" pitchFamily="34" charset="0"/>
              </a:rPr>
              <a:t>Because </a:t>
            </a:r>
            <a:r>
              <a:rPr lang="en-US" sz="4800" b="1" dirty="0">
                <a:latin typeface="Arial" panose="020B0604020202020204" pitchFamily="34" charset="0"/>
                <a:cs typeface="Arial" panose="020B0604020202020204" pitchFamily="34" charset="0"/>
              </a:rPr>
              <a:t>You were forsaken</a:t>
            </a:r>
            <a:br>
              <a:rPr lang="en-US" sz="4800" b="1" dirty="0">
                <a:latin typeface="Arial" panose="020B0604020202020204" pitchFamily="34" charset="0"/>
                <a:cs typeface="Arial" panose="020B0604020202020204" pitchFamily="34" charset="0"/>
              </a:rPr>
            </a:br>
            <a:r>
              <a:rPr lang="en-US" sz="4800" b="1" dirty="0">
                <a:latin typeface="Arial" panose="020B0604020202020204" pitchFamily="34" charset="0"/>
                <a:cs typeface="Arial" panose="020B0604020202020204" pitchFamily="34" charset="0"/>
              </a:rPr>
              <a:t>I'm </a:t>
            </a:r>
            <a:r>
              <a:rPr lang="en-US" sz="4800" b="1" dirty="0" smtClean="0">
                <a:latin typeface="Arial" panose="020B0604020202020204" pitchFamily="34" charset="0"/>
                <a:cs typeface="Arial" panose="020B0604020202020204" pitchFamily="34" charset="0"/>
              </a:rPr>
              <a:t>accepted, You </a:t>
            </a:r>
            <a:r>
              <a:rPr lang="en-US" sz="4800" b="1" dirty="0">
                <a:latin typeface="Arial" panose="020B0604020202020204" pitchFamily="34" charset="0"/>
                <a:cs typeface="Arial" panose="020B0604020202020204" pitchFamily="34" charset="0"/>
              </a:rPr>
              <a:t>were condemned</a:t>
            </a:r>
            <a:br>
              <a:rPr lang="en-US" sz="4800" b="1" dirty="0">
                <a:latin typeface="Arial" panose="020B0604020202020204" pitchFamily="34" charset="0"/>
                <a:cs typeface="Arial" panose="020B0604020202020204" pitchFamily="34" charset="0"/>
              </a:rPr>
            </a:br>
            <a:r>
              <a:rPr lang="en-US" sz="4800" b="1" dirty="0">
                <a:latin typeface="Arial" panose="020B0604020202020204" pitchFamily="34" charset="0"/>
                <a:cs typeface="Arial" panose="020B0604020202020204" pitchFamily="34" charset="0"/>
              </a:rPr>
              <a:t>I'm alive and </a:t>
            </a:r>
            <a:r>
              <a:rPr lang="en-US" sz="4800" b="1" dirty="0" smtClean="0">
                <a:latin typeface="Arial" panose="020B0604020202020204" pitchFamily="34" charset="0"/>
                <a:cs typeface="Arial" panose="020B0604020202020204" pitchFamily="34" charset="0"/>
              </a:rPr>
              <a:t>well </a:t>
            </a:r>
            <a:br>
              <a:rPr lang="en-US" sz="4800" b="1" dirty="0" smtClean="0">
                <a:latin typeface="Arial" panose="020B0604020202020204" pitchFamily="34" charset="0"/>
                <a:cs typeface="Arial" panose="020B0604020202020204" pitchFamily="34" charset="0"/>
              </a:rPr>
            </a:br>
            <a:r>
              <a:rPr lang="en-US" sz="4800" b="1" dirty="0" smtClean="0">
                <a:latin typeface="Arial" panose="020B0604020202020204" pitchFamily="34" charset="0"/>
                <a:cs typeface="Arial" panose="020B0604020202020204" pitchFamily="34" charset="0"/>
              </a:rPr>
              <a:t>Your </a:t>
            </a:r>
            <a:r>
              <a:rPr lang="en-US" sz="4800" b="1" dirty="0">
                <a:latin typeface="Arial" panose="020B0604020202020204" pitchFamily="34" charset="0"/>
                <a:cs typeface="Arial" panose="020B0604020202020204" pitchFamily="34" charset="0"/>
              </a:rPr>
              <a:t>Spirit is within me</a:t>
            </a:r>
            <a:br>
              <a:rPr lang="en-US" sz="4800" b="1" dirty="0">
                <a:latin typeface="Arial" panose="020B0604020202020204" pitchFamily="34" charset="0"/>
                <a:cs typeface="Arial" panose="020B0604020202020204" pitchFamily="34" charset="0"/>
              </a:rPr>
            </a:br>
            <a:r>
              <a:rPr lang="en-US" sz="4800" b="1" dirty="0">
                <a:latin typeface="Arial" panose="020B0604020202020204" pitchFamily="34" charset="0"/>
                <a:cs typeface="Arial" panose="020B0604020202020204" pitchFamily="34" charset="0"/>
              </a:rPr>
              <a:t>Because You </a:t>
            </a:r>
            <a:r>
              <a:rPr lang="en-US" sz="4800" b="1" dirty="0" smtClean="0">
                <a:latin typeface="Arial" panose="020B0604020202020204" pitchFamily="34" charset="0"/>
                <a:cs typeface="Arial" panose="020B0604020202020204" pitchFamily="34" charset="0"/>
              </a:rPr>
              <a:t>died And </a:t>
            </a:r>
            <a:r>
              <a:rPr lang="en-US" sz="4800" b="1" dirty="0">
                <a:latin typeface="Arial" panose="020B0604020202020204" pitchFamily="34" charset="0"/>
                <a:cs typeface="Arial" panose="020B0604020202020204" pitchFamily="34" charset="0"/>
              </a:rPr>
              <a:t>rose </a:t>
            </a:r>
            <a:r>
              <a:rPr lang="en-US" sz="4800" b="1" dirty="0" smtClean="0">
                <a:latin typeface="Arial" panose="020B0604020202020204" pitchFamily="34" charset="0"/>
                <a:cs typeface="Arial" panose="020B0604020202020204" pitchFamily="34" charset="0"/>
              </a:rPr>
              <a:t>again</a:t>
            </a:r>
            <a:br>
              <a:rPr lang="en-US" sz="4800" b="1" dirty="0" smtClean="0">
                <a:latin typeface="Arial" panose="020B0604020202020204" pitchFamily="34" charset="0"/>
                <a:cs typeface="Arial" panose="020B0604020202020204" pitchFamily="34" charset="0"/>
              </a:rPr>
            </a:br>
            <a:endParaRPr lang="en-US" sz="48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724165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a:extLst>
              <a:ext uri="{FF2B5EF4-FFF2-40B4-BE49-F238E27FC236}">
                <a16:creationId xmlns="" xmlns:a16="http://schemas.microsoft.com/office/drawing/2014/main" id="{07079356-84E5-4C41-83A4-B729801E9288}"/>
              </a:ext>
            </a:extLst>
          </p:cNvPr>
          <p:cNvSpPr>
            <a:spLocks noGrp="1"/>
          </p:cNvSpPr>
          <p:nvPr>
            <p:ph type="ctrTitle"/>
          </p:nvPr>
        </p:nvSpPr>
        <p:spPr>
          <a:xfrm>
            <a:off x="371475" y="2754313"/>
            <a:ext cx="11463338" cy="947737"/>
          </a:xfrm>
        </p:spPr>
        <p:txBody>
          <a:bodyPr lIns="457200" rIns="457200"/>
          <a:lstStyle/>
          <a:p>
            <a:pPr eaLnBrk="1" hangingPunct="1"/>
            <a:r>
              <a:rPr lang="en-US" altLang="en-US" b="1" u="sng">
                <a:latin typeface="Arial" panose="020B0604020202020204" pitchFamily="34" charset="0"/>
                <a:cs typeface="Arial" panose="020B0604020202020204" pitchFamily="34" charset="0"/>
              </a:rPr>
              <a:t>The WELCOME</a:t>
            </a:r>
            <a:endParaRPr lang="en-US" altLang="en-US" b="1">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0481" y="340963"/>
            <a:ext cx="11685721" cy="4231037"/>
          </a:xfrm>
        </p:spPr>
        <p:txBody>
          <a:bodyPr/>
          <a:lstStyle/>
          <a:p>
            <a:r>
              <a:rPr lang="en-US" sz="4800" b="1" dirty="0">
                <a:latin typeface="Arial" panose="020B0604020202020204" pitchFamily="34" charset="0"/>
                <a:cs typeface="Arial" panose="020B0604020202020204" pitchFamily="34" charset="0"/>
              </a:rPr>
              <a:t>Amazing </a:t>
            </a:r>
            <a:r>
              <a:rPr lang="en-US" sz="4800" b="1" dirty="0" smtClean="0">
                <a:latin typeface="Arial" panose="020B0604020202020204" pitchFamily="34" charset="0"/>
                <a:cs typeface="Arial" panose="020B0604020202020204" pitchFamily="34" charset="0"/>
              </a:rPr>
              <a:t>love how </a:t>
            </a:r>
            <a:r>
              <a:rPr lang="en-US" sz="4800" b="1" dirty="0">
                <a:latin typeface="Arial" panose="020B0604020202020204" pitchFamily="34" charset="0"/>
                <a:cs typeface="Arial" panose="020B0604020202020204" pitchFamily="34" charset="0"/>
              </a:rPr>
              <a:t>can it be</a:t>
            </a:r>
            <a:br>
              <a:rPr lang="en-US" sz="4800" b="1" dirty="0">
                <a:latin typeface="Arial" panose="020B0604020202020204" pitchFamily="34" charset="0"/>
                <a:cs typeface="Arial" panose="020B0604020202020204" pitchFamily="34" charset="0"/>
              </a:rPr>
            </a:br>
            <a:r>
              <a:rPr lang="en-US" sz="4800" b="1" dirty="0">
                <a:latin typeface="Arial" panose="020B0604020202020204" pitchFamily="34" charset="0"/>
                <a:cs typeface="Arial" panose="020B0604020202020204" pitchFamily="34" charset="0"/>
              </a:rPr>
              <a:t>That You my </a:t>
            </a:r>
            <a:r>
              <a:rPr lang="en-US" sz="4800" b="1" dirty="0" smtClean="0">
                <a:latin typeface="Arial" panose="020B0604020202020204" pitchFamily="34" charset="0"/>
                <a:cs typeface="Arial" panose="020B0604020202020204" pitchFamily="34" charset="0"/>
              </a:rPr>
              <a:t>King would </a:t>
            </a:r>
            <a:r>
              <a:rPr lang="en-US" sz="4800" b="1" dirty="0">
                <a:latin typeface="Arial" panose="020B0604020202020204" pitchFamily="34" charset="0"/>
                <a:cs typeface="Arial" panose="020B0604020202020204" pitchFamily="34" charset="0"/>
              </a:rPr>
              <a:t>die for </a:t>
            </a:r>
            <a:r>
              <a:rPr lang="en-US" sz="4800" b="1" dirty="0" smtClean="0">
                <a:latin typeface="Arial" panose="020B0604020202020204" pitchFamily="34" charset="0"/>
                <a:cs typeface="Arial" panose="020B0604020202020204" pitchFamily="34" charset="0"/>
              </a:rPr>
              <a:t>me?</a:t>
            </a:r>
            <a:r>
              <a:rPr lang="en-US" sz="4800" b="1" dirty="0">
                <a:latin typeface="Arial" panose="020B0604020202020204" pitchFamily="34" charset="0"/>
                <a:cs typeface="Arial" panose="020B0604020202020204" pitchFamily="34" charset="0"/>
              </a:rPr>
              <a:t/>
            </a:r>
            <a:br>
              <a:rPr lang="en-US" sz="4800" b="1" dirty="0">
                <a:latin typeface="Arial" panose="020B0604020202020204" pitchFamily="34" charset="0"/>
                <a:cs typeface="Arial" panose="020B0604020202020204" pitchFamily="34" charset="0"/>
              </a:rPr>
            </a:br>
            <a:r>
              <a:rPr lang="en-US" sz="4800" b="1" dirty="0">
                <a:latin typeface="Arial" panose="020B0604020202020204" pitchFamily="34" charset="0"/>
                <a:cs typeface="Arial" panose="020B0604020202020204" pitchFamily="34" charset="0"/>
              </a:rPr>
              <a:t>Amazing </a:t>
            </a:r>
            <a:r>
              <a:rPr lang="en-US" sz="4800" b="1" dirty="0" smtClean="0">
                <a:latin typeface="Arial" panose="020B0604020202020204" pitchFamily="34" charset="0"/>
                <a:cs typeface="Arial" panose="020B0604020202020204" pitchFamily="34" charset="0"/>
              </a:rPr>
              <a:t>love I </a:t>
            </a:r>
            <a:r>
              <a:rPr lang="en-US" sz="4800" b="1" dirty="0">
                <a:latin typeface="Arial" panose="020B0604020202020204" pitchFamily="34" charset="0"/>
                <a:cs typeface="Arial" panose="020B0604020202020204" pitchFamily="34" charset="0"/>
              </a:rPr>
              <a:t>know it's true</a:t>
            </a:r>
            <a:br>
              <a:rPr lang="en-US" sz="4800" b="1" dirty="0">
                <a:latin typeface="Arial" panose="020B0604020202020204" pitchFamily="34" charset="0"/>
                <a:cs typeface="Arial" panose="020B0604020202020204" pitchFamily="34" charset="0"/>
              </a:rPr>
            </a:br>
            <a:r>
              <a:rPr lang="en-US" sz="4800" b="1" dirty="0">
                <a:latin typeface="Arial" panose="020B0604020202020204" pitchFamily="34" charset="0"/>
                <a:cs typeface="Arial" panose="020B0604020202020204" pitchFamily="34" charset="0"/>
              </a:rPr>
              <a:t>It's my joy to honor You</a:t>
            </a:r>
            <a:br>
              <a:rPr lang="en-US" sz="4800" b="1" dirty="0">
                <a:latin typeface="Arial" panose="020B0604020202020204" pitchFamily="34" charset="0"/>
                <a:cs typeface="Arial" panose="020B0604020202020204" pitchFamily="34" charset="0"/>
              </a:rPr>
            </a:br>
            <a:r>
              <a:rPr lang="en-US" sz="4800" b="1" dirty="0">
                <a:latin typeface="Arial" panose="020B0604020202020204" pitchFamily="34" charset="0"/>
                <a:cs typeface="Arial" panose="020B0604020202020204" pitchFamily="34" charset="0"/>
              </a:rPr>
              <a:t>In all I do I honor </a:t>
            </a:r>
            <a:r>
              <a:rPr lang="en-US" sz="4800" b="1" dirty="0" smtClean="0">
                <a:latin typeface="Arial" panose="020B0604020202020204" pitchFamily="34" charset="0"/>
                <a:cs typeface="Arial" panose="020B0604020202020204" pitchFamily="34" charset="0"/>
              </a:rPr>
              <a:t>You</a:t>
            </a:r>
            <a:endParaRPr lang="en-US" sz="48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6752377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0481" y="697424"/>
            <a:ext cx="11685721" cy="3983064"/>
          </a:xfrm>
        </p:spPr>
        <p:txBody>
          <a:bodyPr/>
          <a:lstStyle/>
          <a:p>
            <a:r>
              <a:rPr lang="en-US" sz="4800" b="1" dirty="0">
                <a:latin typeface="Arial" panose="020B0604020202020204" pitchFamily="34" charset="0"/>
                <a:cs typeface="Arial" panose="020B0604020202020204" pitchFamily="34" charset="0"/>
              </a:rPr>
              <a:t>You are my </a:t>
            </a:r>
            <a:r>
              <a:rPr lang="en-US" sz="4800" b="1" dirty="0" smtClean="0">
                <a:latin typeface="Arial" panose="020B0604020202020204" pitchFamily="34" charset="0"/>
                <a:cs typeface="Arial" panose="020B0604020202020204" pitchFamily="34" charset="0"/>
              </a:rPr>
              <a:t>King Jesus</a:t>
            </a:r>
            <a:r>
              <a:rPr lang="en-US" sz="4800" b="1" dirty="0">
                <a:latin typeface="Arial" panose="020B0604020202020204" pitchFamily="34" charset="0"/>
                <a:cs typeface="Arial" panose="020B0604020202020204" pitchFamily="34" charset="0"/>
              </a:rPr>
              <a:t/>
            </a:r>
            <a:br>
              <a:rPr lang="en-US" sz="4800" b="1" dirty="0">
                <a:latin typeface="Arial" panose="020B0604020202020204" pitchFamily="34" charset="0"/>
                <a:cs typeface="Arial" panose="020B0604020202020204" pitchFamily="34" charset="0"/>
              </a:rPr>
            </a:br>
            <a:r>
              <a:rPr lang="en-US" sz="4800" b="1" dirty="0">
                <a:latin typeface="Arial" panose="020B0604020202020204" pitchFamily="34" charset="0"/>
                <a:cs typeface="Arial" panose="020B0604020202020204" pitchFamily="34" charset="0"/>
              </a:rPr>
              <a:t>You are my </a:t>
            </a:r>
            <a:r>
              <a:rPr lang="en-US" sz="4800" b="1" dirty="0" smtClean="0">
                <a:latin typeface="Arial" panose="020B0604020202020204" pitchFamily="34" charset="0"/>
                <a:cs typeface="Arial" panose="020B0604020202020204" pitchFamily="34" charset="0"/>
              </a:rPr>
              <a:t>King Jesus </a:t>
            </a:r>
            <a:br>
              <a:rPr lang="en-US" sz="4800" b="1" dirty="0" smtClean="0">
                <a:latin typeface="Arial" panose="020B0604020202020204" pitchFamily="34" charset="0"/>
                <a:cs typeface="Arial" panose="020B0604020202020204" pitchFamily="34" charset="0"/>
              </a:rPr>
            </a:br>
            <a:r>
              <a:rPr lang="en-US" sz="4800" b="1" dirty="0" smtClean="0">
                <a:latin typeface="Arial" panose="020B0604020202020204" pitchFamily="34" charset="0"/>
                <a:cs typeface="Arial" panose="020B0604020202020204" pitchFamily="34" charset="0"/>
              </a:rPr>
              <a:t>You </a:t>
            </a:r>
            <a:r>
              <a:rPr lang="en-US" sz="4800" b="1" dirty="0">
                <a:latin typeface="Arial" panose="020B0604020202020204" pitchFamily="34" charset="0"/>
                <a:cs typeface="Arial" panose="020B0604020202020204" pitchFamily="34" charset="0"/>
              </a:rPr>
              <a:t>are my </a:t>
            </a:r>
            <a:r>
              <a:rPr lang="en-US" sz="4800" b="1" dirty="0" smtClean="0">
                <a:latin typeface="Arial" panose="020B0604020202020204" pitchFamily="34" charset="0"/>
                <a:cs typeface="Arial" panose="020B0604020202020204" pitchFamily="34" charset="0"/>
              </a:rPr>
              <a:t>King Jesus</a:t>
            </a:r>
            <a:br>
              <a:rPr lang="en-US" sz="4800" b="1" dirty="0" smtClean="0">
                <a:latin typeface="Arial" panose="020B0604020202020204" pitchFamily="34" charset="0"/>
                <a:cs typeface="Arial" panose="020B0604020202020204" pitchFamily="34" charset="0"/>
              </a:rPr>
            </a:br>
            <a:r>
              <a:rPr lang="en-US" sz="4800" b="1" dirty="0" smtClean="0">
                <a:latin typeface="Arial" panose="020B0604020202020204" pitchFamily="34" charset="0"/>
                <a:cs typeface="Arial" panose="020B0604020202020204" pitchFamily="34" charset="0"/>
              </a:rPr>
              <a:t> </a:t>
            </a:r>
            <a:r>
              <a:rPr lang="en-US" sz="4800" b="1" dirty="0">
                <a:latin typeface="Arial" panose="020B0604020202020204" pitchFamily="34" charset="0"/>
                <a:cs typeface="Arial" panose="020B0604020202020204" pitchFamily="34" charset="0"/>
              </a:rPr>
              <a:t>You are my King</a:t>
            </a:r>
            <a:endParaRPr lang="en-US" sz="48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7706270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0481" y="340963"/>
            <a:ext cx="11685721" cy="4231037"/>
          </a:xfrm>
        </p:spPr>
        <p:txBody>
          <a:bodyPr/>
          <a:lstStyle/>
          <a:p>
            <a:r>
              <a:rPr lang="en-US" sz="4800" b="1" dirty="0">
                <a:latin typeface="Arial" panose="020B0604020202020204" pitchFamily="34" charset="0"/>
                <a:cs typeface="Arial" panose="020B0604020202020204" pitchFamily="34" charset="0"/>
              </a:rPr>
              <a:t>Amazing </a:t>
            </a:r>
            <a:r>
              <a:rPr lang="en-US" sz="4800" b="1" dirty="0" smtClean="0">
                <a:latin typeface="Arial" panose="020B0604020202020204" pitchFamily="34" charset="0"/>
                <a:cs typeface="Arial" panose="020B0604020202020204" pitchFamily="34" charset="0"/>
              </a:rPr>
              <a:t>love how </a:t>
            </a:r>
            <a:r>
              <a:rPr lang="en-US" sz="4800" b="1" dirty="0">
                <a:latin typeface="Arial" panose="020B0604020202020204" pitchFamily="34" charset="0"/>
                <a:cs typeface="Arial" panose="020B0604020202020204" pitchFamily="34" charset="0"/>
              </a:rPr>
              <a:t>can it be</a:t>
            </a:r>
            <a:br>
              <a:rPr lang="en-US" sz="4800" b="1" dirty="0">
                <a:latin typeface="Arial" panose="020B0604020202020204" pitchFamily="34" charset="0"/>
                <a:cs typeface="Arial" panose="020B0604020202020204" pitchFamily="34" charset="0"/>
              </a:rPr>
            </a:br>
            <a:r>
              <a:rPr lang="en-US" sz="4800" b="1" dirty="0">
                <a:latin typeface="Arial" panose="020B0604020202020204" pitchFamily="34" charset="0"/>
                <a:cs typeface="Arial" panose="020B0604020202020204" pitchFamily="34" charset="0"/>
              </a:rPr>
              <a:t>That You my </a:t>
            </a:r>
            <a:r>
              <a:rPr lang="en-US" sz="4800" b="1" dirty="0" smtClean="0">
                <a:latin typeface="Arial" panose="020B0604020202020204" pitchFamily="34" charset="0"/>
                <a:cs typeface="Arial" panose="020B0604020202020204" pitchFamily="34" charset="0"/>
              </a:rPr>
              <a:t>King would </a:t>
            </a:r>
            <a:r>
              <a:rPr lang="en-US" sz="4800" b="1" dirty="0">
                <a:latin typeface="Arial" panose="020B0604020202020204" pitchFamily="34" charset="0"/>
                <a:cs typeface="Arial" panose="020B0604020202020204" pitchFamily="34" charset="0"/>
              </a:rPr>
              <a:t>die for </a:t>
            </a:r>
            <a:r>
              <a:rPr lang="en-US" sz="4800" b="1" dirty="0" smtClean="0">
                <a:latin typeface="Arial" panose="020B0604020202020204" pitchFamily="34" charset="0"/>
                <a:cs typeface="Arial" panose="020B0604020202020204" pitchFamily="34" charset="0"/>
              </a:rPr>
              <a:t>me?</a:t>
            </a:r>
            <a:r>
              <a:rPr lang="en-US" sz="4800" b="1" dirty="0">
                <a:latin typeface="Arial" panose="020B0604020202020204" pitchFamily="34" charset="0"/>
                <a:cs typeface="Arial" panose="020B0604020202020204" pitchFamily="34" charset="0"/>
              </a:rPr>
              <a:t/>
            </a:r>
            <a:br>
              <a:rPr lang="en-US" sz="4800" b="1" dirty="0">
                <a:latin typeface="Arial" panose="020B0604020202020204" pitchFamily="34" charset="0"/>
                <a:cs typeface="Arial" panose="020B0604020202020204" pitchFamily="34" charset="0"/>
              </a:rPr>
            </a:br>
            <a:r>
              <a:rPr lang="en-US" sz="4800" b="1" dirty="0">
                <a:latin typeface="Arial" panose="020B0604020202020204" pitchFamily="34" charset="0"/>
                <a:cs typeface="Arial" panose="020B0604020202020204" pitchFamily="34" charset="0"/>
              </a:rPr>
              <a:t>Amazing </a:t>
            </a:r>
            <a:r>
              <a:rPr lang="en-US" sz="4800" b="1" dirty="0" smtClean="0">
                <a:latin typeface="Arial" panose="020B0604020202020204" pitchFamily="34" charset="0"/>
                <a:cs typeface="Arial" panose="020B0604020202020204" pitchFamily="34" charset="0"/>
              </a:rPr>
              <a:t>love I </a:t>
            </a:r>
            <a:r>
              <a:rPr lang="en-US" sz="4800" b="1" dirty="0">
                <a:latin typeface="Arial" panose="020B0604020202020204" pitchFamily="34" charset="0"/>
                <a:cs typeface="Arial" panose="020B0604020202020204" pitchFamily="34" charset="0"/>
              </a:rPr>
              <a:t>know it's true</a:t>
            </a:r>
            <a:br>
              <a:rPr lang="en-US" sz="4800" b="1" dirty="0">
                <a:latin typeface="Arial" panose="020B0604020202020204" pitchFamily="34" charset="0"/>
                <a:cs typeface="Arial" panose="020B0604020202020204" pitchFamily="34" charset="0"/>
              </a:rPr>
            </a:br>
            <a:r>
              <a:rPr lang="en-US" sz="4800" b="1" dirty="0">
                <a:latin typeface="Arial" panose="020B0604020202020204" pitchFamily="34" charset="0"/>
                <a:cs typeface="Arial" panose="020B0604020202020204" pitchFamily="34" charset="0"/>
              </a:rPr>
              <a:t>It's my joy to honor You</a:t>
            </a:r>
            <a:br>
              <a:rPr lang="en-US" sz="4800" b="1" dirty="0">
                <a:latin typeface="Arial" panose="020B0604020202020204" pitchFamily="34" charset="0"/>
                <a:cs typeface="Arial" panose="020B0604020202020204" pitchFamily="34" charset="0"/>
              </a:rPr>
            </a:br>
            <a:r>
              <a:rPr lang="en-US" sz="4800" b="1" dirty="0">
                <a:latin typeface="Arial" panose="020B0604020202020204" pitchFamily="34" charset="0"/>
                <a:cs typeface="Arial" panose="020B0604020202020204" pitchFamily="34" charset="0"/>
              </a:rPr>
              <a:t>In all I do I honor </a:t>
            </a:r>
            <a:r>
              <a:rPr lang="en-US" sz="4800" b="1" dirty="0" smtClean="0">
                <a:latin typeface="Arial" panose="020B0604020202020204" pitchFamily="34" charset="0"/>
                <a:cs typeface="Arial" panose="020B0604020202020204" pitchFamily="34" charset="0"/>
              </a:rPr>
              <a:t>You</a:t>
            </a:r>
            <a:endParaRPr lang="en-US" sz="48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4332907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a:extLst>
              <a:ext uri="{FF2B5EF4-FFF2-40B4-BE49-F238E27FC236}">
                <a16:creationId xmlns="" xmlns:a16="http://schemas.microsoft.com/office/drawing/2014/main" id="{3654B325-0066-434F-9955-D2DE04586881}"/>
              </a:ext>
            </a:extLst>
          </p:cNvPr>
          <p:cNvSpPr>
            <a:spLocks noGrp="1"/>
          </p:cNvSpPr>
          <p:nvPr>
            <p:ph type="ctrTitle"/>
          </p:nvPr>
        </p:nvSpPr>
        <p:spPr>
          <a:xfrm>
            <a:off x="365125" y="991891"/>
            <a:ext cx="11461750" cy="3735091"/>
          </a:xfrm>
        </p:spPr>
        <p:txBody>
          <a:bodyPr lIns="457200" rIns="457200"/>
          <a:lstStyle/>
          <a:p>
            <a:pPr eaLnBrk="1" hangingPunct="1"/>
            <a:r>
              <a:rPr lang="en-US" altLang="en-US" b="1" u="sng" dirty="0" smtClean="0">
                <a:latin typeface="Arial" panose="020B0604020202020204" pitchFamily="34" charset="0"/>
                <a:cs typeface="Arial" panose="020B0604020202020204" pitchFamily="34" charset="0"/>
              </a:rPr>
              <a:t>PSALM OF PRAISE</a:t>
            </a:r>
            <a:r>
              <a:rPr lang="en-US" altLang="en-US" dirty="0" smtClean="0">
                <a:latin typeface="Arial" panose="020B0604020202020204" pitchFamily="34" charset="0"/>
                <a:cs typeface="Arial" panose="020B0604020202020204" pitchFamily="34" charset="0"/>
              </a:rPr>
              <a:t> </a:t>
            </a:r>
            <a:r>
              <a:rPr lang="en-US" altLang="en-US" b="1" dirty="0" smtClean="0">
                <a:latin typeface="Arial" panose="020B0604020202020204" pitchFamily="34" charset="0"/>
                <a:cs typeface="Arial" panose="020B0604020202020204" pitchFamily="34" charset="0"/>
              </a:rPr>
              <a:t/>
            </a:r>
            <a:br>
              <a:rPr lang="en-US" altLang="en-US" b="1" dirty="0" smtClean="0">
                <a:latin typeface="Arial" panose="020B0604020202020204" pitchFamily="34" charset="0"/>
                <a:cs typeface="Arial" panose="020B0604020202020204" pitchFamily="34" charset="0"/>
              </a:rPr>
            </a:br>
            <a:r>
              <a:rPr lang="en-US" altLang="en-US" sz="4800" b="1" i="1" dirty="0" smtClean="0">
                <a:latin typeface="Arial" panose="020B0604020202020204" pitchFamily="34" charset="0"/>
                <a:cs typeface="Arial" panose="020B0604020202020204" pitchFamily="34" charset="0"/>
              </a:rPr>
              <a:t>from Psalm 118</a:t>
            </a:r>
            <a:r>
              <a:rPr lang="en-US" altLang="en-US" b="1" dirty="0" smtClean="0">
                <a:latin typeface="Arial" panose="020B0604020202020204" pitchFamily="34" charset="0"/>
                <a:cs typeface="Arial" panose="020B0604020202020204" pitchFamily="34" charset="0"/>
              </a:rPr>
              <a:t/>
            </a:r>
            <a:br>
              <a:rPr lang="en-US" altLang="en-US" b="1" dirty="0" smtClean="0">
                <a:latin typeface="Arial" panose="020B0604020202020204" pitchFamily="34" charset="0"/>
                <a:cs typeface="Arial" panose="020B0604020202020204" pitchFamily="34" charset="0"/>
              </a:rPr>
            </a:br>
            <a:endParaRPr lang="en-US" altLang="en-US"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9723808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a:extLst>
              <a:ext uri="{FF2B5EF4-FFF2-40B4-BE49-F238E27FC236}">
                <a16:creationId xmlns="" xmlns:a16="http://schemas.microsoft.com/office/drawing/2014/main" id="{8D4D3987-4C17-493F-8355-3604C91B4934}"/>
              </a:ext>
            </a:extLst>
          </p:cNvPr>
          <p:cNvSpPr>
            <a:spLocks noGrp="1"/>
          </p:cNvSpPr>
          <p:nvPr>
            <p:ph type="ctrTitle"/>
          </p:nvPr>
        </p:nvSpPr>
        <p:spPr>
          <a:xfrm>
            <a:off x="343653" y="511444"/>
            <a:ext cx="11461750" cy="5765370"/>
          </a:xfrm>
        </p:spPr>
        <p:txBody>
          <a:bodyPr lIns="457200" rIns="457200"/>
          <a:lstStyle/>
          <a:p>
            <a:r>
              <a:rPr lang="en-US" sz="4800" dirty="0" smtClean="0">
                <a:latin typeface="Arial" panose="020B0604020202020204" pitchFamily="34" charset="0"/>
                <a:cs typeface="Arial" panose="020B0604020202020204" pitchFamily="34" charset="0"/>
              </a:rPr>
              <a:t/>
            </a:r>
            <a:br>
              <a:rPr lang="en-US" sz="4800" dirty="0" smtClean="0">
                <a:latin typeface="Arial" panose="020B0604020202020204" pitchFamily="34" charset="0"/>
                <a:cs typeface="Arial" panose="020B0604020202020204" pitchFamily="34" charset="0"/>
              </a:rPr>
            </a:br>
            <a:endParaRPr lang="en-US" sz="4800" b="1" dirty="0">
              <a:latin typeface="Arial" panose="020B0604020202020204" pitchFamily="34" charset="0"/>
              <a:cs typeface="Arial" panose="020B0604020202020204" pitchFamily="34" charset="0"/>
            </a:endParaRPr>
          </a:p>
        </p:txBody>
      </p:sp>
      <p:sp>
        <p:nvSpPr>
          <p:cNvPr id="2" name="Rectangle 1"/>
          <p:cNvSpPr/>
          <p:nvPr/>
        </p:nvSpPr>
        <p:spPr>
          <a:xfrm>
            <a:off x="139485" y="836907"/>
            <a:ext cx="11484244" cy="4647426"/>
          </a:xfrm>
          <a:prstGeom prst="rect">
            <a:avLst/>
          </a:prstGeom>
        </p:spPr>
        <p:txBody>
          <a:bodyPr wrap="square">
            <a:spAutoFit/>
          </a:bodyPr>
          <a:lstStyle/>
          <a:p>
            <a:r>
              <a:rPr lang="en-US" sz="4000" i="1" dirty="0" smtClean="0">
                <a:latin typeface="Arial" panose="020B0604020202020204" pitchFamily="34" charset="0"/>
                <a:cs typeface="Arial" panose="020B0604020202020204" pitchFamily="34" charset="0"/>
              </a:rPr>
              <a:t>Liturgist:  Give </a:t>
            </a:r>
            <a:r>
              <a:rPr lang="en-US" sz="4000" i="1" dirty="0">
                <a:latin typeface="Arial" panose="020B0604020202020204" pitchFamily="34" charset="0"/>
                <a:cs typeface="Arial" panose="020B0604020202020204" pitchFamily="34" charset="0"/>
              </a:rPr>
              <a:t>thanks to the Lord, for he is good</a:t>
            </a:r>
            <a:r>
              <a:rPr lang="en-US" sz="4000" i="1" dirty="0" smtClean="0">
                <a:latin typeface="Arial" panose="020B0604020202020204" pitchFamily="34" charset="0"/>
                <a:cs typeface="Arial" panose="020B0604020202020204" pitchFamily="34" charset="0"/>
              </a:rPr>
              <a:t>;</a:t>
            </a:r>
          </a:p>
          <a:p>
            <a:endParaRPr lang="en-US" sz="4000" dirty="0">
              <a:latin typeface="Arial" panose="020B0604020202020204" pitchFamily="34" charset="0"/>
              <a:cs typeface="Arial" panose="020B0604020202020204" pitchFamily="34" charset="0"/>
            </a:endParaRPr>
          </a:p>
          <a:p>
            <a:r>
              <a:rPr lang="en-US" sz="4800" dirty="0">
                <a:latin typeface="Arial" panose="020B0604020202020204" pitchFamily="34" charset="0"/>
                <a:cs typeface="Arial" panose="020B0604020202020204" pitchFamily="34" charset="0"/>
              </a:rPr>
              <a:t>People</a:t>
            </a:r>
            <a:r>
              <a:rPr lang="en-US" sz="4800" dirty="0" smtClean="0">
                <a:latin typeface="Arial" panose="020B0604020202020204" pitchFamily="34" charset="0"/>
                <a:cs typeface="Arial" panose="020B0604020202020204" pitchFamily="34" charset="0"/>
              </a:rPr>
              <a:t>:  His </a:t>
            </a:r>
            <a:r>
              <a:rPr lang="en-US" sz="4800" dirty="0">
                <a:latin typeface="Arial" panose="020B0604020202020204" pitchFamily="34" charset="0"/>
                <a:cs typeface="Arial" panose="020B0604020202020204" pitchFamily="34" charset="0"/>
              </a:rPr>
              <a:t>love endures forever.</a:t>
            </a:r>
          </a:p>
          <a:p>
            <a:r>
              <a:rPr lang="en-US" sz="4000" dirty="0">
                <a:latin typeface="Arial" panose="020B0604020202020204" pitchFamily="34" charset="0"/>
                <a:cs typeface="Arial" panose="020B0604020202020204" pitchFamily="34" charset="0"/>
              </a:rPr>
              <a:t> </a:t>
            </a:r>
          </a:p>
          <a:p>
            <a:r>
              <a:rPr lang="en-US" sz="4000" i="1" dirty="0">
                <a:latin typeface="Arial" panose="020B0604020202020204" pitchFamily="34" charset="0"/>
                <a:cs typeface="Arial" panose="020B0604020202020204" pitchFamily="34" charset="0"/>
              </a:rPr>
              <a:t>Liturgist: 	Let Israel say</a:t>
            </a:r>
            <a:r>
              <a:rPr lang="en-US" sz="4000" i="1" dirty="0" smtClean="0">
                <a:latin typeface="Arial" panose="020B0604020202020204" pitchFamily="34" charset="0"/>
                <a:cs typeface="Arial" panose="020B0604020202020204" pitchFamily="34" charset="0"/>
              </a:rPr>
              <a:t>:</a:t>
            </a:r>
          </a:p>
          <a:p>
            <a:endParaRPr lang="en-US" sz="4000" dirty="0">
              <a:latin typeface="Arial" panose="020B0604020202020204" pitchFamily="34" charset="0"/>
              <a:cs typeface="Arial" panose="020B0604020202020204" pitchFamily="34" charset="0"/>
            </a:endParaRPr>
          </a:p>
          <a:p>
            <a:r>
              <a:rPr lang="en-US" sz="4800" dirty="0">
                <a:latin typeface="Arial" panose="020B0604020202020204" pitchFamily="34" charset="0"/>
                <a:cs typeface="Arial" panose="020B0604020202020204" pitchFamily="34" charset="0"/>
              </a:rPr>
              <a:t>People:	</a:t>
            </a:r>
            <a:r>
              <a:rPr lang="en-US" sz="4800" dirty="0" smtClean="0">
                <a:latin typeface="Arial" panose="020B0604020202020204" pitchFamily="34" charset="0"/>
                <a:cs typeface="Arial" panose="020B0604020202020204" pitchFamily="34" charset="0"/>
              </a:rPr>
              <a:t> </a:t>
            </a:r>
            <a:r>
              <a:rPr lang="en-US" sz="4800" dirty="0">
                <a:latin typeface="Arial" panose="020B0604020202020204" pitchFamily="34" charset="0"/>
                <a:cs typeface="Arial" panose="020B0604020202020204" pitchFamily="34" charset="0"/>
              </a:rPr>
              <a:t>"His love endures forever."</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a:extLst>
              <a:ext uri="{FF2B5EF4-FFF2-40B4-BE49-F238E27FC236}">
                <a16:creationId xmlns="" xmlns:a16="http://schemas.microsoft.com/office/drawing/2014/main" id="{876F5E0C-7396-47F3-8D53-6E3186ADE2BE}"/>
              </a:ext>
            </a:extLst>
          </p:cNvPr>
          <p:cNvSpPr>
            <a:spLocks noGrp="1"/>
          </p:cNvSpPr>
          <p:nvPr>
            <p:ph type="ctrTitle"/>
          </p:nvPr>
        </p:nvSpPr>
        <p:spPr>
          <a:xfrm>
            <a:off x="0" y="526943"/>
            <a:ext cx="11825207" cy="4819973"/>
          </a:xfrm>
        </p:spPr>
        <p:txBody>
          <a:bodyPr lIns="457200" rIns="457200"/>
          <a:lstStyle/>
          <a:p>
            <a:pPr algn="l"/>
            <a:r>
              <a:rPr lang="en-US" sz="4000" i="1" dirty="0">
                <a:latin typeface="Arial" panose="020B0604020202020204" pitchFamily="34" charset="0"/>
                <a:cs typeface="Arial" panose="020B0604020202020204" pitchFamily="34" charset="0"/>
              </a:rPr>
              <a:t>Liturgist:  	Let the house of Aaron say</a:t>
            </a:r>
            <a:r>
              <a:rPr lang="en-US" sz="4000" i="1" dirty="0" smtClean="0">
                <a:latin typeface="Arial" panose="020B0604020202020204" pitchFamily="34" charset="0"/>
                <a:cs typeface="Arial" panose="020B0604020202020204" pitchFamily="34" charset="0"/>
              </a:rPr>
              <a:t>:</a:t>
            </a:r>
            <a:br>
              <a:rPr lang="en-US" sz="4000" i="1" dirty="0" smtClean="0">
                <a:latin typeface="Arial" panose="020B0604020202020204" pitchFamily="34" charset="0"/>
                <a:cs typeface="Arial" panose="020B0604020202020204" pitchFamily="34" charset="0"/>
              </a:rPr>
            </a:br>
            <a:r>
              <a:rPr lang="en-US" sz="4000" i="1" dirty="0">
                <a:latin typeface="Arial" panose="020B0604020202020204" pitchFamily="34" charset="0"/>
                <a:cs typeface="Arial" panose="020B0604020202020204" pitchFamily="34" charset="0"/>
              </a:rPr>
              <a:t/>
            </a:r>
            <a:br>
              <a:rPr lang="en-US" sz="4000" i="1" dirty="0">
                <a:latin typeface="Arial" panose="020B0604020202020204" pitchFamily="34" charset="0"/>
                <a:cs typeface="Arial" panose="020B0604020202020204" pitchFamily="34" charset="0"/>
              </a:rPr>
            </a:br>
            <a:r>
              <a:rPr lang="en-US" sz="4800" b="1" dirty="0">
                <a:latin typeface="Arial" panose="020B0604020202020204" pitchFamily="34" charset="0"/>
                <a:cs typeface="Arial" panose="020B0604020202020204" pitchFamily="34" charset="0"/>
              </a:rPr>
              <a:t>People:	</a:t>
            </a:r>
            <a:r>
              <a:rPr lang="en-US" sz="4800" b="1" dirty="0" smtClean="0">
                <a:latin typeface="Arial" panose="020B0604020202020204" pitchFamily="34" charset="0"/>
                <a:cs typeface="Arial" panose="020B0604020202020204" pitchFamily="34" charset="0"/>
              </a:rPr>
              <a:t>"</a:t>
            </a:r>
            <a:r>
              <a:rPr lang="en-US" sz="4800" b="1" dirty="0">
                <a:latin typeface="Arial" panose="020B0604020202020204" pitchFamily="34" charset="0"/>
                <a:cs typeface="Arial" panose="020B0604020202020204" pitchFamily="34" charset="0"/>
              </a:rPr>
              <a:t>His love endures forever."</a:t>
            </a:r>
            <a:r>
              <a:rPr lang="en-US" sz="4800" dirty="0">
                <a:latin typeface="Arial" panose="020B0604020202020204" pitchFamily="34" charset="0"/>
                <a:cs typeface="Arial" panose="020B0604020202020204" pitchFamily="34" charset="0"/>
              </a:rPr>
              <a:t/>
            </a:r>
            <a:br>
              <a:rPr lang="en-US" sz="4800" dirty="0">
                <a:latin typeface="Arial" panose="020B0604020202020204" pitchFamily="34" charset="0"/>
                <a:cs typeface="Arial" panose="020B0604020202020204" pitchFamily="34" charset="0"/>
              </a:rPr>
            </a:br>
            <a:r>
              <a:rPr lang="en-US" sz="4800" dirty="0">
                <a:latin typeface="Arial" panose="020B0604020202020204" pitchFamily="34" charset="0"/>
                <a:cs typeface="Arial" panose="020B0604020202020204" pitchFamily="34" charset="0"/>
              </a:rPr>
              <a:t/>
            </a:r>
            <a:br>
              <a:rPr lang="en-US" sz="4800" dirty="0">
                <a:latin typeface="Arial" panose="020B0604020202020204" pitchFamily="34" charset="0"/>
                <a:cs typeface="Arial" panose="020B0604020202020204" pitchFamily="34" charset="0"/>
              </a:rPr>
            </a:br>
            <a:r>
              <a:rPr lang="en-US" sz="4000" i="1" dirty="0">
                <a:latin typeface="Arial" panose="020B0604020202020204" pitchFamily="34" charset="0"/>
                <a:cs typeface="Arial" panose="020B0604020202020204" pitchFamily="34" charset="0"/>
              </a:rPr>
              <a:t>Liturgist: 	Let those who fear the Lord say</a:t>
            </a:r>
            <a:r>
              <a:rPr lang="en-US" sz="4000" i="1" dirty="0" smtClean="0">
                <a:latin typeface="Arial" panose="020B0604020202020204" pitchFamily="34" charset="0"/>
                <a:cs typeface="Arial" panose="020B0604020202020204" pitchFamily="34" charset="0"/>
              </a:rPr>
              <a:t>:</a:t>
            </a:r>
            <a:br>
              <a:rPr lang="en-US" sz="4000" i="1" dirty="0" smtClean="0">
                <a:latin typeface="Arial" panose="020B0604020202020204" pitchFamily="34" charset="0"/>
                <a:cs typeface="Arial" panose="020B0604020202020204" pitchFamily="34" charset="0"/>
              </a:rPr>
            </a:br>
            <a:r>
              <a:rPr lang="en-US" sz="4000" i="1" dirty="0">
                <a:latin typeface="Arial" panose="020B0604020202020204" pitchFamily="34" charset="0"/>
                <a:cs typeface="Arial" panose="020B0604020202020204" pitchFamily="34" charset="0"/>
              </a:rPr>
              <a:t/>
            </a:r>
            <a:br>
              <a:rPr lang="en-US" sz="4000" i="1" dirty="0">
                <a:latin typeface="Arial" panose="020B0604020202020204" pitchFamily="34" charset="0"/>
                <a:cs typeface="Arial" panose="020B0604020202020204" pitchFamily="34" charset="0"/>
              </a:rPr>
            </a:br>
            <a:r>
              <a:rPr lang="en-US" sz="4800" b="1" dirty="0">
                <a:latin typeface="Arial" panose="020B0604020202020204" pitchFamily="34" charset="0"/>
                <a:cs typeface="Arial" panose="020B0604020202020204" pitchFamily="34" charset="0"/>
              </a:rPr>
              <a:t>People:	</a:t>
            </a:r>
            <a:r>
              <a:rPr lang="en-US" sz="4800" b="1" dirty="0" smtClean="0">
                <a:latin typeface="Arial" panose="020B0604020202020204" pitchFamily="34" charset="0"/>
                <a:cs typeface="Arial" panose="020B0604020202020204" pitchFamily="34" charset="0"/>
              </a:rPr>
              <a:t> </a:t>
            </a:r>
            <a:r>
              <a:rPr lang="en-US" sz="4800" b="1" dirty="0">
                <a:latin typeface="Arial" panose="020B0604020202020204" pitchFamily="34" charset="0"/>
                <a:cs typeface="Arial" panose="020B0604020202020204" pitchFamily="34" charset="0"/>
              </a:rPr>
              <a:t>"His love endures forever."</a:t>
            </a:r>
            <a:endParaRPr lang="en-US" sz="4800" dirty="0">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a:extLst>
              <a:ext uri="{FF2B5EF4-FFF2-40B4-BE49-F238E27FC236}">
                <a16:creationId xmlns="" xmlns:a16="http://schemas.microsoft.com/office/drawing/2014/main" id="{8227DC0B-0A42-407E-95D7-D2790449CA88}"/>
              </a:ext>
            </a:extLst>
          </p:cNvPr>
          <p:cNvSpPr>
            <a:spLocks noGrp="1"/>
          </p:cNvSpPr>
          <p:nvPr>
            <p:ph type="ctrTitle"/>
          </p:nvPr>
        </p:nvSpPr>
        <p:spPr>
          <a:xfrm>
            <a:off x="154983" y="263471"/>
            <a:ext cx="11840705" cy="5687878"/>
          </a:xfrm>
        </p:spPr>
        <p:txBody>
          <a:bodyPr lIns="457200" rIns="457200"/>
          <a:lstStyle/>
          <a:p>
            <a:pPr algn="l"/>
            <a:r>
              <a:rPr lang="en-US" sz="4000" i="1" dirty="0">
                <a:latin typeface="Arial" panose="020B0604020202020204" pitchFamily="34" charset="0"/>
                <a:cs typeface="Arial" panose="020B0604020202020204" pitchFamily="34" charset="0"/>
              </a:rPr>
              <a:t>Liturgist: </a:t>
            </a:r>
            <a:r>
              <a:rPr lang="en-US" sz="4000" i="1" dirty="0" smtClean="0">
                <a:latin typeface="Arial" panose="020B0604020202020204" pitchFamily="34" charset="0"/>
                <a:cs typeface="Arial" panose="020B0604020202020204" pitchFamily="34" charset="0"/>
              </a:rPr>
              <a:t>When </a:t>
            </a:r>
            <a:r>
              <a:rPr lang="en-US" sz="4000" i="1" dirty="0">
                <a:latin typeface="Arial" panose="020B0604020202020204" pitchFamily="34" charset="0"/>
                <a:cs typeface="Arial" panose="020B0604020202020204" pitchFamily="34" charset="0"/>
              </a:rPr>
              <a:t>hard pressed, I cried to the </a:t>
            </a:r>
            <a:r>
              <a:rPr lang="en-US" sz="4000" i="1" dirty="0" smtClean="0">
                <a:latin typeface="Arial" panose="020B0604020202020204" pitchFamily="34" charset="0"/>
                <a:cs typeface="Arial" panose="020B0604020202020204" pitchFamily="34" charset="0"/>
              </a:rPr>
              <a:t>Lord;</a:t>
            </a:r>
            <a:br>
              <a:rPr lang="en-US" sz="4000" i="1" dirty="0" smtClean="0">
                <a:latin typeface="Arial" panose="020B0604020202020204" pitchFamily="34" charset="0"/>
                <a:cs typeface="Arial" panose="020B0604020202020204" pitchFamily="34" charset="0"/>
              </a:rPr>
            </a:br>
            <a:r>
              <a:rPr lang="en-US" sz="4000" i="1" dirty="0">
                <a:latin typeface="Arial" panose="020B0604020202020204" pitchFamily="34" charset="0"/>
                <a:cs typeface="Arial" panose="020B0604020202020204" pitchFamily="34" charset="0"/>
              </a:rPr>
              <a:t/>
            </a:r>
            <a:br>
              <a:rPr lang="en-US" sz="4000" i="1" dirty="0">
                <a:latin typeface="Arial" panose="020B0604020202020204" pitchFamily="34" charset="0"/>
                <a:cs typeface="Arial" panose="020B0604020202020204" pitchFamily="34" charset="0"/>
              </a:rPr>
            </a:br>
            <a:r>
              <a:rPr lang="en-US" sz="4800" b="1" dirty="0">
                <a:latin typeface="Arial" panose="020B0604020202020204" pitchFamily="34" charset="0"/>
                <a:cs typeface="Arial" panose="020B0604020202020204" pitchFamily="34" charset="0"/>
              </a:rPr>
              <a:t>People:	</a:t>
            </a:r>
            <a:r>
              <a:rPr lang="en-US" sz="4800" b="1" dirty="0" smtClean="0">
                <a:latin typeface="Arial" panose="020B0604020202020204" pitchFamily="34" charset="0"/>
                <a:cs typeface="Arial" panose="020B0604020202020204" pitchFamily="34" charset="0"/>
              </a:rPr>
              <a:t>He </a:t>
            </a:r>
            <a:r>
              <a:rPr lang="en-US" sz="4800" b="1" dirty="0">
                <a:latin typeface="Arial" panose="020B0604020202020204" pitchFamily="34" charset="0"/>
                <a:cs typeface="Arial" panose="020B0604020202020204" pitchFamily="34" charset="0"/>
              </a:rPr>
              <a:t>brought me into a spacious place</a:t>
            </a:r>
            <a:r>
              <a:rPr lang="en-US" sz="4800" b="1" dirty="0" smtClean="0">
                <a:latin typeface="Arial" panose="020B0604020202020204" pitchFamily="34" charset="0"/>
                <a:cs typeface="Arial" panose="020B0604020202020204" pitchFamily="34" charset="0"/>
              </a:rPr>
              <a:t>.</a:t>
            </a:r>
            <a:br>
              <a:rPr lang="en-US" sz="4800" b="1" dirty="0" smtClean="0">
                <a:latin typeface="Arial" panose="020B0604020202020204" pitchFamily="34" charset="0"/>
                <a:cs typeface="Arial" panose="020B0604020202020204" pitchFamily="34" charset="0"/>
              </a:rPr>
            </a:br>
            <a:r>
              <a:rPr lang="en-US" sz="4800" b="1" dirty="0">
                <a:latin typeface="Arial" panose="020B0604020202020204" pitchFamily="34" charset="0"/>
                <a:cs typeface="Arial" panose="020B0604020202020204" pitchFamily="34" charset="0"/>
              </a:rPr>
              <a:t/>
            </a:r>
            <a:br>
              <a:rPr lang="en-US" sz="4800" b="1" dirty="0">
                <a:latin typeface="Arial" panose="020B0604020202020204" pitchFamily="34" charset="0"/>
                <a:cs typeface="Arial" panose="020B0604020202020204" pitchFamily="34" charset="0"/>
              </a:rPr>
            </a:br>
            <a:r>
              <a:rPr lang="en-US" sz="4000" i="1" dirty="0">
                <a:latin typeface="Arial" panose="020B0604020202020204" pitchFamily="34" charset="0"/>
                <a:cs typeface="Arial" panose="020B0604020202020204" pitchFamily="34" charset="0"/>
              </a:rPr>
              <a:t>Liturgist: </a:t>
            </a:r>
            <a:r>
              <a:rPr lang="en-US" sz="4000" i="1" dirty="0" smtClean="0">
                <a:latin typeface="Arial" panose="020B0604020202020204" pitchFamily="34" charset="0"/>
                <a:cs typeface="Arial" panose="020B0604020202020204" pitchFamily="34" charset="0"/>
              </a:rPr>
              <a:t>The </a:t>
            </a:r>
            <a:r>
              <a:rPr lang="en-US" sz="4000" i="1" dirty="0">
                <a:latin typeface="Arial" panose="020B0604020202020204" pitchFamily="34" charset="0"/>
                <a:cs typeface="Arial" panose="020B0604020202020204" pitchFamily="34" charset="0"/>
              </a:rPr>
              <a:t>Lord is with me; I will not be afraid</a:t>
            </a:r>
            <a:r>
              <a:rPr lang="en-US" sz="4000" i="1" dirty="0" smtClean="0">
                <a:latin typeface="Arial" panose="020B0604020202020204" pitchFamily="34" charset="0"/>
                <a:cs typeface="Arial" panose="020B0604020202020204" pitchFamily="34" charset="0"/>
              </a:rPr>
              <a:t>.</a:t>
            </a:r>
            <a:br>
              <a:rPr lang="en-US" sz="4000" i="1" dirty="0" smtClean="0">
                <a:latin typeface="Arial" panose="020B0604020202020204" pitchFamily="34" charset="0"/>
                <a:cs typeface="Arial" panose="020B0604020202020204" pitchFamily="34" charset="0"/>
              </a:rPr>
            </a:br>
            <a:r>
              <a:rPr lang="en-US" sz="4000" i="1" dirty="0">
                <a:latin typeface="Arial" panose="020B0604020202020204" pitchFamily="34" charset="0"/>
                <a:cs typeface="Arial" panose="020B0604020202020204" pitchFamily="34" charset="0"/>
              </a:rPr>
              <a:t/>
            </a:r>
            <a:br>
              <a:rPr lang="en-US" sz="4000" i="1" dirty="0">
                <a:latin typeface="Arial" panose="020B0604020202020204" pitchFamily="34" charset="0"/>
                <a:cs typeface="Arial" panose="020B0604020202020204" pitchFamily="34" charset="0"/>
              </a:rPr>
            </a:br>
            <a:r>
              <a:rPr lang="en-US" sz="4800" b="1" dirty="0">
                <a:latin typeface="Arial" panose="020B0604020202020204" pitchFamily="34" charset="0"/>
                <a:cs typeface="Arial" panose="020B0604020202020204" pitchFamily="34" charset="0"/>
              </a:rPr>
              <a:t>People:	</a:t>
            </a:r>
            <a:r>
              <a:rPr lang="en-US" sz="4800" b="1" dirty="0" smtClean="0">
                <a:latin typeface="Arial" panose="020B0604020202020204" pitchFamily="34" charset="0"/>
                <a:cs typeface="Arial" panose="020B0604020202020204" pitchFamily="34" charset="0"/>
              </a:rPr>
              <a:t>What </a:t>
            </a:r>
            <a:r>
              <a:rPr lang="en-US" sz="4800" b="1" dirty="0">
                <a:latin typeface="Arial" panose="020B0604020202020204" pitchFamily="34" charset="0"/>
                <a:cs typeface="Arial" panose="020B0604020202020204" pitchFamily="34" charset="0"/>
              </a:rPr>
              <a:t>can mere mortals do to me</a:t>
            </a:r>
            <a:r>
              <a:rPr lang="en-US" sz="4800" b="1" dirty="0" smtClean="0">
                <a:latin typeface="Arial" panose="020B0604020202020204" pitchFamily="34" charset="0"/>
                <a:cs typeface="Arial" panose="020B0604020202020204" pitchFamily="34" charset="0"/>
              </a:rPr>
              <a:t>?</a:t>
            </a:r>
            <a:endParaRPr lang="en-US" sz="4800" b="1" dirty="0">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5463" y="712922"/>
            <a:ext cx="11530739" cy="4770537"/>
          </a:xfrm>
          <a:prstGeom prst="rect">
            <a:avLst/>
          </a:prstGeom>
        </p:spPr>
        <p:txBody>
          <a:bodyPr wrap="square">
            <a:spAutoFit/>
          </a:bodyPr>
          <a:lstStyle/>
          <a:p>
            <a:r>
              <a:rPr lang="en-US" sz="4000" i="1" dirty="0">
                <a:latin typeface="Arial" panose="020B0604020202020204" pitchFamily="34" charset="0"/>
                <a:cs typeface="Arial" panose="020B0604020202020204" pitchFamily="34" charset="0"/>
              </a:rPr>
              <a:t>Liturgist: </a:t>
            </a:r>
            <a:r>
              <a:rPr lang="en-US" sz="4000" i="1" dirty="0" smtClean="0">
                <a:latin typeface="Arial" panose="020B0604020202020204" pitchFamily="34" charset="0"/>
                <a:cs typeface="Arial" panose="020B0604020202020204" pitchFamily="34" charset="0"/>
              </a:rPr>
              <a:t>The </a:t>
            </a:r>
            <a:r>
              <a:rPr lang="en-US" sz="4000" i="1" dirty="0">
                <a:latin typeface="Arial" panose="020B0604020202020204" pitchFamily="34" charset="0"/>
                <a:cs typeface="Arial" panose="020B0604020202020204" pitchFamily="34" charset="0"/>
              </a:rPr>
              <a:t>Lord is with me; </a:t>
            </a:r>
            <a:endParaRPr lang="en-US" sz="4000" i="1" dirty="0" smtClean="0">
              <a:latin typeface="Arial" panose="020B0604020202020204" pitchFamily="34" charset="0"/>
              <a:cs typeface="Arial" panose="020B0604020202020204" pitchFamily="34" charset="0"/>
            </a:endParaRPr>
          </a:p>
          <a:p>
            <a:endParaRPr lang="en-US" sz="4000" i="1" dirty="0">
              <a:latin typeface="Arial" panose="020B0604020202020204" pitchFamily="34" charset="0"/>
              <a:cs typeface="Arial" panose="020B0604020202020204" pitchFamily="34" charset="0"/>
            </a:endParaRPr>
          </a:p>
          <a:p>
            <a:r>
              <a:rPr lang="en-US" sz="4800" b="1" dirty="0">
                <a:latin typeface="Arial" panose="020B0604020202020204" pitchFamily="34" charset="0"/>
                <a:cs typeface="Arial" panose="020B0604020202020204" pitchFamily="34" charset="0"/>
              </a:rPr>
              <a:t>People:	</a:t>
            </a:r>
            <a:r>
              <a:rPr lang="en-US" sz="4800" b="1" dirty="0" smtClean="0">
                <a:latin typeface="Arial" panose="020B0604020202020204" pitchFamily="34" charset="0"/>
                <a:cs typeface="Arial" panose="020B0604020202020204" pitchFamily="34" charset="0"/>
              </a:rPr>
              <a:t>He </a:t>
            </a:r>
            <a:r>
              <a:rPr lang="en-US" sz="4800" b="1" dirty="0">
                <a:latin typeface="Arial" panose="020B0604020202020204" pitchFamily="34" charset="0"/>
                <a:cs typeface="Arial" panose="020B0604020202020204" pitchFamily="34" charset="0"/>
              </a:rPr>
              <a:t>is my helper</a:t>
            </a:r>
            <a:r>
              <a:rPr lang="en-US" sz="4800" b="1" dirty="0" smtClean="0">
                <a:latin typeface="Arial" panose="020B0604020202020204" pitchFamily="34" charset="0"/>
                <a:cs typeface="Arial" panose="020B0604020202020204" pitchFamily="34" charset="0"/>
              </a:rPr>
              <a:t>.</a:t>
            </a:r>
          </a:p>
          <a:p>
            <a:endParaRPr lang="en-US" sz="4800" dirty="0">
              <a:latin typeface="Arial" panose="020B0604020202020204" pitchFamily="34" charset="0"/>
              <a:cs typeface="Arial" panose="020B0604020202020204" pitchFamily="34" charset="0"/>
            </a:endParaRPr>
          </a:p>
          <a:p>
            <a:r>
              <a:rPr lang="en-US" sz="4000" i="1" dirty="0">
                <a:latin typeface="Arial" panose="020B0604020202020204" pitchFamily="34" charset="0"/>
                <a:cs typeface="Arial" panose="020B0604020202020204" pitchFamily="34" charset="0"/>
              </a:rPr>
              <a:t>Liturgist: </a:t>
            </a:r>
            <a:r>
              <a:rPr lang="en-US" sz="4000" i="1" dirty="0" smtClean="0">
                <a:latin typeface="Arial" panose="020B0604020202020204" pitchFamily="34" charset="0"/>
                <a:cs typeface="Arial" panose="020B0604020202020204" pitchFamily="34" charset="0"/>
              </a:rPr>
              <a:t>The </a:t>
            </a:r>
            <a:r>
              <a:rPr lang="en-US" sz="4000" i="1" dirty="0">
                <a:latin typeface="Arial" panose="020B0604020202020204" pitchFamily="34" charset="0"/>
                <a:cs typeface="Arial" panose="020B0604020202020204" pitchFamily="34" charset="0"/>
              </a:rPr>
              <a:t>Lord is my strength and my defense</a:t>
            </a:r>
            <a:r>
              <a:rPr lang="en-US" sz="4000" i="1" dirty="0" smtClean="0">
                <a:latin typeface="Arial" panose="020B0604020202020204" pitchFamily="34" charset="0"/>
                <a:cs typeface="Arial" panose="020B0604020202020204" pitchFamily="34" charset="0"/>
              </a:rPr>
              <a:t>;</a:t>
            </a:r>
          </a:p>
          <a:p>
            <a:endParaRPr lang="en-US" sz="4000" i="1" dirty="0">
              <a:latin typeface="Arial" panose="020B0604020202020204" pitchFamily="34" charset="0"/>
              <a:cs typeface="Arial" panose="020B0604020202020204" pitchFamily="34" charset="0"/>
            </a:endParaRPr>
          </a:p>
          <a:p>
            <a:r>
              <a:rPr lang="en-US" sz="4800" b="1" dirty="0">
                <a:latin typeface="Arial" panose="020B0604020202020204" pitchFamily="34" charset="0"/>
                <a:cs typeface="Arial" panose="020B0604020202020204" pitchFamily="34" charset="0"/>
              </a:rPr>
              <a:t>People:	</a:t>
            </a:r>
            <a:r>
              <a:rPr lang="en-US" sz="4800" b="1" dirty="0" smtClean="0">
                <a:latin typeface="Arial" panose="020B0604020202020204" pitchFamily="34" charset="0"/>
                <a:cs typeface="Arial" panose="020B0604020202020204" pitchFamily="34" charset="0"/>
              </a:rPr>
              <a:t>He </a:t>
            </a:r>
            <a:r>
              <a:rPr lang="en-US" sz="4800" b="1" dirty="0">
                <a:latin typeface="Arial" panose="020B0604020202020204" pitchFamily="34" charset="0"/>
                <a:cs typeface="Arial" panose="020B0604020202020204" pitchFamily="34" charset="0"/>
              </a:rPr>
              <a:t>has become my salvation</a:t>
            </a:r>
            <a:r>
              <a:rPr lang="en-US" b="1" dirty="0"/>
              <a:t>.</a:t>
            </a:r>
            <a:endParaRPr lang="en-US" dirty="0"/>
          </a:p>
        </p:txBody>
      </p:sp>
    </p:spTree>
    <p:extLst>
      <p:ext uri="{BB962C8B-B14F-4D97-AF65-F5344CB8AC3E}">
        <p14:creationId xmlns:p14="http://schemas.microsoft.com/office/powerpoint/2010/main" val="136717141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a:extLst>
              <a:ext uri="{FF2B5EF4-FFF2-40B4-BE49-F238E27FC236}">
                <a16:creationId xmlns="" xmlns:a16="http://schemas.microsoft.com/office/drawing/2014/main" id="{BAB202EA-2C00-4725-AC72-BEB09521D534}"/>
              </a:ext>
            </a:extLst>
          </p:cNvPr>
          <p:cNvSpPr>
            <a:spLocks noGrp="1"/>
          </p:cNvSpPr>
          <p:nvPr>
            <p:ph type="ctrTitle"/>
          </p:nvPr>
        </p:nvSpPr>
        <p:spPr>
          <a:xfrm>
            <a:off x="385763" y="588936"/>
            <a:ext cx="11461750" cy="5811864"/>
          </a:xfrm>
        </p:spPr>
        <p:txBody>
          <a:bodyPr lIns="457200" rIns="457200"/>
          <a:lstStyle/>
          <a:p>
            <a:pPr algn="l" eaLnBrk="1" hangingPunct="1"/>
            <a:r>
              <a:rPr lang="en-US" altLang="en-US" sz="4800" b="1" dirty="0" smtClean="0">
                <a:latin typeface="Arial" panose="020B0604020202020204" pitchFamily="34" charset="0"/>
                <a:cs typeface="Arial" panose="020B0604020202020204" pitchFamily="34" charset="0"/>
              </a:rPr>
              <a:t>  </a:t>
            </a:r>
            <a:endParaRPr lang="en-US" altLang="en-US" sz="4800" b="1" dirty="0">
              <a:latin typeface="Arial" panose="020B0604020202020204" pitchFamily="34" charset="0"/>
              <a:cs typeface="Arial" panose="020B0604020202020204" pitchFamily="34" charset="0"/>
            </a:endParaRPr>
          </a:p>
        </p:txBody>
      </p:sp>
      <p:sp>
        <p:nvSpPr>
          <p:cNvPr id="3" name="Rectangle 2"/>
          <p:cNvSpPr/>
          <p:nvPr/>
        </p:nvSpPr>
        <p:spPr>
          <a:xfrm>
            <a:off x="108488" y="945397"/>
            <a:ext cx="11685722" cy="4154984"/>
          </a:xfrm>
          <a:prstGeom prst="rect">
            <a:avLst/>
          </a:prstGeom>
        </p:spPr>
        <p:txBody>
          <a:bodyPr wrap="square">
            <a:spAutoFit/>
          </a:bodyPr>
          <a:lstStyle/>
          <a:p>
            <a:r>
              <a:rPr lang="en-US" sz="4000" i="1" dirty="0">
                <a:latin typeface="Arial" panose="020B0604020202020204" pitchFamily="34" charset="0"/>
                <a:cs typeface="Arial" panose="020B0604020202020204" pitchFamily="34" charset="0"/>
              </a:rPr>
              <a:t>Liturgist: </a:t>
            </a:r>
            <a:r>
              <a:rPr lang="en-US" sz="4000" i="1" dirty="0" smtClean="0">
                <a:latin typeface="Arial" panose="020B0604020202020204" pitchFamily="34" charset="0"/>
                <a:cs typeface="Arial" panose="020B0604020202020204" pitchFamily="34" charset="0"/>
              </a:rPr>
              <a:t>Shouts </a:t>
            </a:r>
            <a:r>
              <a:rPr lang="en-US" sz="4000" i="1" dirty="0">
                <a:latin typeface="Arial" panose="020B0604020202020204" pitchFamily="34" charset="0"/>
                <a:cs typeface="Arial" panose="020B0604020202020204" pitchFamily="34" charset="0"/>
              </a:rPr>
              <a:t>of joy and victory resound in the tents of the righteous</a:t>
            </a:r>
            <a:r>
              <a:rPr lang="en-US" sz="4000" i="1" dirty="0" smtClean="0">
                <a:latin typeface="Arial" panose="020B0604020202020204" pitchFamily="34" charset="0"/>
                <a:cs typeface="Arial" panose="020B0604020202020204" pitchFamily="34" charset="0"/>
              </a:rPr>
              <a:t>:</a:t>
            </a:r>
          </a:p>
          <a:p>
            <a:endParaRPr lang="en-US" sz="4000" i="1" dirty="0">
              <a:latin typeface="Arial" panose="020B0604020202020204" pitchFamily="34" charset="0"/>
              <a:cs typeface="Arial" panose="020B0604020202020204" pitchFamily="34" charset="0"/>
            </a:endParaRPr>
          </a:p>
          <a:p>
            <a:r>
              <a:rPr lang="en-US" sz="4800" b="1" dirty="0">
                <a:latin typeface="Arial" panose="020B0604020202020204" pitchFamily="34" charset="0"/>
                <a:cs typeface="Arial" panose="020B0604020202020204" pitchFamily="34" charset="0"/>
              </a:rPr>
              <a:t>People:	</a:t>
            </a:r>
            <a:r>
              <a:rPr lang="en-US" sz="4800" dirty="0" smtClean="0">
                <a:latin typeface="Arial" panose="020B0604020202020204" pitchFamily="34" charset="0"/>
                <a:cs typeface="Arial" panose="020B0604020202020204" pitchFamily="34" charset="0"/>
              </a:rPr>
              <a:t>"</a:t>
            </a:r>
            <a:r>
              <a:rPr lang="en-US" sz="4800" b="1" dirty="0">
                <a:latin typeface="Arial" panose="020B0604020202020204" pitchFamily="34" charset="0"/>
                <a:cs typeface="Arial" panose="020B0604020202020204" pitchFamily="34" charset="0"/>
              </a:rPr>
              <a:t>The Lord's right hand has done mighty things</a:t>
            </a:r>
            <a:r>
              <a:rPr lang="en-US" sz="4800" b="1" dirty="0" smtClean="0">
                <a:latin typeface="Arial" panose="020B0604020202020204" pitchFamily="34" charset="0"/>
                <a:cs typeface="Arial" panose="020B0604020202020204" pitchFamily="34" charset="0"/>
              </a:rPr>
              <a:t>!</a:t>
            </a:r>
          </a:p>
          <a:p>
            <a:endParaRPr lang="en-US" sz="4800" dirty="0">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a:extLst>
              <a:ext uri="{FF2B5EF4-FFF2-40B4-BE49-F238E27FC236}">
                <a16:creationId xmlns="" xmlns:a16="http://schemas.microsoft.com/office/drawing/2014/main" id="{8227DC0B-0A42-407E-95D7-D2790449CA88}"/>
              </a:ext>
            </a:extLst>
          </p:cNvPr>
          <p:cNvSpPr>
            <a:spLocks noGrp="1"/>
          </p:cNvSpPr>
          <p:nvPr>
            <p:ph type="ctrTitle"/>
          </p:nvPr>
        </p:nvSpPr>
        <p:spPr>
          <a:xfrm>
            <a:off x="276063" y="573437"/>
            <a:ext cx="11564641" cy="4355025"/>
          </a:xfrm>
        </p:spPr>
        <p:txBody>
          <a:bodyPr lIns="457200" rIns="457200"/>
          <a:lstStyle/>
          <a:p>
            <a:pPr algn="l"/>
            <a:r>
              <a:rPr lang="en-US" sz="4000" i="1" dirty="0">
                <a:latin typeface="Arial" panose="020B0604020202020204" pitchFamily="34" charset="0"/>
                <a:cs typeface="Arial" panose="020B0604020202020204" pitchFamily="34" charset="0"/>
              </a:rPr>
              <a:t>Liturgist: The Lord's right hand is lifted high; the Lord's right hand has done mighty things</a:t>
            </a:r>
            <a:r>
              <a:rPr lang="en-US" sz="4000" i="1" dirty="0" smtClean="0">
                <a:latin typeface="Arial" panose="020B0604020202020204" pitchFamily="34" charset="0"/>
                <a:cs typeface="Arial" panose="020B0604020202020204" pitchFamily="34" charset="0"/>
              </a:rPr>
              <a:t>!“</a:t>
            </a:r>
            <a:br>
              <a:rPr lang="en-US" sz="4000" i="1" dirty="0" smtClean="0">
                <a:latin typeface="Arial" panose="020B0604020202020204" pitchFamily="34" charset="0"/>
                <a:cs typeface="Arial" panose="020B0604020202020204" pitchFamily="34" charset="0"/>
              </a:rPr>
            </a:br>
            <a:r>
              <a:rPr lang="en-US" sz="4800" i="1" dirty="0">
                <a:latin typeface="Arial" panose="020B0604020202020204" pitchFamily="34" charset="0"/>
                <a:cs typeface="Arial" panose="020B0604020202020204" pitchFamily="34" charset="0"/>
              </a:rPr>
              <a:t/>
            </a:r>
            <a:br>
              <a:rPr lang="en-US" sz="4800" i="1" dirty="0">
                <a:latin typeface="Arial" panose="020B0604020202020204" pitchFamily="34" charset="0"/>
                <a:cs typeface="Arial" panose="020B0604020202020204" pitchFamily="34" charset="0"/>
              </a:rPr>
            </a:br>
            <a:r>
              <a:rPr lang="en-US" sz="4800" b="1" dirty="0">
                <a:latin typeface="Arial" panose="020B0604020202020204" pitchFamily="34" charset="0"/>
                <a:cs typeface="Arial" panose="020B0604020202020204" pitchFamily="34" charset="0"/>
              </a:rPr>
              <a:t>People:	I will not die but live, and will proclaim what the Lord has done</a:t>
            </a:r>
            <a:r>
              <a:rPr lang="en-US" sz="4800" b="1" dirty="0" smtClean="0">
                <a:latin typeface="Arial" panose="020B0604020202020204" pitchFamily="34" charset="0"/>
                <a:cs typeface="Arial" panose="020B0604020202020204" pitchFamily="34" charset="0"/>
              </a:rPr>
              <a:t>.</a:t>
            </a:r>
            <a:endParaRPr lang="en-US" sz="48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5910551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a:extLst>
              <a:ext uri="{FF2B5EF4-FFF2-40B4-BE49-F238E27FC236}">
                <a16:creationId xmlns="" xmlns:a16="http://schemas.microsoft.com/office/drawing/2014/main" id="{5DCDF2B0-73E3-471A-8A53-4FE861E2A4DA}"/>
              </a:ext>
            </a:extLst>
          </p:cNvPr>
          <p:cNvSpPr>
            <a:spLocks noGrp="1"/>
          </p:cNvSpPr>
          <p:nvPr>
            <p:ph type="ctrTitle"/>
          </p:nvPr>
        </p:nvSpPr>
        <p:spPr>
          <a:xfrm>
            <a:off x="384175" y="1204914"/>
            <a:ext cx="11461750" cy="4142002"/>
          </a:xfrm>
        </p:spPr>
        <p:txBody>
          <a:bodyPr lIns="457200" rIns="457200"/>
          <a:lstStyle/>
          <a:p>
            <a:pPr eaLnBrk="1" hangingPunct="1"/>
            <a:r>
              <a:rPr lang="en-US" altLang="en-US" sz="4800" b="1" u="sng" dirty="0">
                <a:latin typeface="Arial" panose="020B0604020202020204" pitchFamily="34" charset="0"/>
                <a:cs typeface="Arial" panose="020B0604020202020204" pitchFamily="34" charset="0"/>
              </a:rPr>
              <a:t>The INVOCATION</a:t>
            </a:r>
            <a:br>
              <a:rPr lang="en-US" altLang="en-US" sz="4800" b="1" u="sng" dirty="0">
                <a:latin typeface="Arial" panose="020B0604020202020204" pitchFamily="34" charset="0"/>
                <a:cs typeface="Arial" panose="020B0604020202020204" pitchFamily="34" charset="0"/>
              </a:rPr>
            </a:br>
            <a:r>
              <a:rPr lang="en-US" altLang="en-US" sz="4800" b="1" u="sng" dirty="0" smtClean="0">
                <a:latin typeface="Arial" panose="020B0604020202020204" pitchFamily="34" charset="0"/>
                <a:cs typeface="Arial" panose="020B0604020202020204" pitchFamily="34" charset="0"/>
              </a:rPr>
              <a:t>and</a:t>
            </a:r>
            <a:br>
              <a:rPr lang="en-US" altLang="en-US" sz="4800" b="1" u="sng" dirty="0" smtClean="0">
                <a:latin typeface="Arial" panose="020B0604020202020204" pitchFamily="34" charset="0"/>
                <a:cs typeface="Arial" panose="020B0604020202020204" pitchFamily="34" charset="0"/>
              </a:rPr>
            </a:br>
            <a:r>
              <a:rPr lang="en-US" altLang="en-US" sz="4800" b="1" u="sng" dirty="0" smtClean="0">
                <a:latin typeface="Arial" panose="020B0604020202020204" pitchFamily="34" charset="0"/>
                <a:cs typeface="Arial" panose="020B0604020202020204" pitchFamily="34" charset="0"/>
              </a:rPr>
              <a:t>OPENING VERSE</a:t>
            </a:r>
            <a:br>
              <a:rPr lang="en-US" altLang="en-US" sz="4800" b="1" u="sng" dirty="0" smtClean="0">
                <a:latin typeface="Arial" panose="020B0604020202020204" pitchFamily="34" charset="0"/>
                <a:cs typeface="Arial" panose="020B0604020202020204" pitchFamily="34" charset="0"/>
              </a:rPr>
            </a:br>
            <a:r>
              <a:rPr lang="en-US" altLang="en-US" sz="4000" i="1" dirty="0" smtClean="0">
                <a:latin typeface="Arial" panose="020B0604020202020204" pitchFamily="34" charset="0"/>
                <a:cs typeface="Arial" panose="020B0604020202020204" pitchFamily="34" charset="0"/>
              </a:rPr>
              <a:t>from Zechariah 9</a:t>
            </a:r>
            <a:r>
              <a:rPr lang="en-US" altLang="en-US" sz="4800" dirty="0">
                <a:latin typeface="Arial" panose="020B0604020202020204" pitchFamily="34" charset="0"/>
                <a:cs typeface="Arial" panose="020B0604020202020204" pitchFamily="34" charset="0"/>
              </a:rPr>
              <a:t>	</a:t>
            </a:r>
            <a:br>
              <a:rPr lang="en-US" altLang="en-US" sz="4800" dirty="0">
                <a:latin typeface="Arial" panose="020B0604020202020204" pitchFamily="34" charset="0"/>
                <a:cs typeface="Arial" panose="020B0604020202020204" pitchFamily="34" charset="0"/>
              </a:rPr>
            </a:br>
            <a:r>
              <a:rPr lang="en-US" altLang="en-US" sz="4800" dirty="0">
                <a:latin typeface="Arial" panose="020B0604020202020204" pitchFamily="34" charset="0"/>
                <a:cs typeface="Arial" panose="020B0604020202020204" pitchFamily="34" charset="0"/>
              </a:rPr>
              <a:t> </a:t>
            </a:r>
            <a:br>
              <a:rPr lang="en-US" altLang="en-US" sz="4800" dirty="0">
                <a:latin typeface="Arial" panose="020B0604020202020204" pitchFamily="34" charset="0"/>
                <a:cs typeface="Arial" panose="020B0604020202020204" pitchFamily="34" charset="0"/>
              </a:rPr>
            </a:br>
            <a:endParaRPr lang="en-US" altLang="en-US" sz="4800" b="1" dirty="0">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a:extLst>
              <a:ext uri="{FF2B5EF4-FFF2-40B4-BE49-F238E27FC236}">
                <a16:creationId xmlns="" xmlns:a16="http://schemas.microsoft.com/office/drawing/2014/main" id="{8227DC0B-0A42-407E-95D7-D2790449CA88}"/>
              </a:ext>
            </a:extLst>
          </p:cNvPr>
          <p:cNvSpPr>
            <a:spLocks noGrp="1"/>
          </p:cNvSpPr>
          <p:nvPr>
            <p:ph type="ctrTitle"/>
          </p:nvPr>
        </p:nvSpPr>
        <p:spPr>
          <a:xfrm>
            <a:off x="276063" y="340962"/>
            <a:ext cx="11564641" cy="5486400"/>
          </a:xfrm>
        </p:spPr>
        <p:txBody>
          <a:bodyPr lIns="457200" rIns="457200"/>
          <a:lstStyle/>
          <a:p>
            <a:pPr algn="l"/>
            <a:r>
              <a:rPr lang="en-US" sz="4000" i="1" dirty="0">
                <a:latin typeface="Arial" panose="020B0604020202020204" pitchFamily="34" charset="0"/>
                <a:cs typeface="Arial" panose="020B0604020202020204" pitchFamily="34" charset="0"/>
              </a:rPr>
              <a:t>Liturgist: </a:t>
            </a:r>
            <a:r>
              <a:rPr lang="en-US" sz="4000" i="1" dirty="0" smtClean="0">
                <a:latin typeface="Arial" panose="020B0604020202020204" pitchFamily="34" charset="0"/>
                <a:cs typeface="Arial" panose="020B0604020202020204" pitchFamily="34" charset="0"/>
              </a:rPr>
              <a:t>Open </a:t>
            </a:r>
            <a:r>
              <a:rPr lang="en-US" sz="4000" i="1" dirty="0">
                <a:latin typeface="Arial" panose="020B0604020202020204" pitchFamily="34" charset="0"/>
                <a:cs typeface="Arial" panose="020B0604020202020204" pitchFamily="34" charset="0"/>
              </a:rPr>
              <a:t>for me the gates of the righteous; </a:t>
            </a:r>
            <a:r>
              <a:rPr lang="en-US" sz="4000" dirty="0" smtClean="0">
                <a:latin typeface="Arial" panose="020B0604020202020204" pitchFamily="34" charset="0"/>
                <a:cs typeface="Arial" panose="020B0604020202020204" pitchFamily="34" charset="0"/>
              </a:rPr>
              <a:t/>
            </a:r>
            <a:br>
              <a:rPr lang="en-US" sz="4000" dirty="0" smtClean="0">
                <a:latin typeface="Arial" panose="020B0604020202020204" pitchFamily="34" charset="0"/>
                <a:cs typeface="Arial" panose="020B0604020202020204" pitchFamily="34" charset="0"/>
              </a:rPr>
            </a:br>
            <a:r>
              <a:rPr lang="en-US" sz="4000" dirty="0">
                <a:latin typeface="Arial" panose="020B0604020202020204" pitchFamily="34" charset="0"/>
                <a:cs typeface="Arial" panose="020B0604020202020204" pitchFamily="34" charset="0"/>
              </a:rPr>
              <a:t/>
            </a:r>
            <a:br>
              <a:rPr lang="en-US" sz="4000" dirty="0">
                <a:latin typeface="Arial" panose="020B0604020202020204" pitchFamily="34" charset="0"/>
                <a:cs typeface="Arial" panose="020B0604020202020204" pitchFamily="34" charset="0"/>
              </a:rPr>
            </a:br>
            <a:r>
              <a:rPr lang="en-US" sz="4800" b="1" dirty="0">
                <a:latin typeface="Arial" panose="020B0604020202020204" pitchFamily="34" charset="0"/>
                <a:cs typeface="Arial" panose="020B0604020202020204" pitchFamily="34" charset="0"/>
              </a:rPr>
              <a:t>People:	</a:t>
            </a:r>
            <a:r>
              <a:rPr lang="en-US" sz="4800" b="1" dirty="0" smtClean="0">
                <a:latin typeface="Arial" panose="020B0604020202020204" pitchFamily="34" charset="0"/>
                <a:cs typeface="Arial" panose="020B0604020202020204" pitchFamily="34" charset="0"/>
              </a:rPr>
              <a:t>I </a:t>
            </a:r>
            <a:r>
              <a:rPr lang="en-US" sz="4800" b="1" dirty="0">
                <a:latin typeface="Arial" panose="020B0604020202020204" pitchFamily="34" charset="0"/>
                <a:cs typeface="Arial" panose="020B0604020202020204" pitchFamily="34" charset="0"/>
              </a:rPr>
              <a:t>will enter and give thanks to the Lord</a:t>
            </a:r>
            <a:r>
              <a:rPr lang="en-US" sz="4800" b="1" dirty="0" smtClean="0">
                <a:latin typeface="Arial" panose="020B0604020202020204" pitchFamily="34" charset="0"/>
                <a:cs typeface="Arial" panose="020B0604020202020204" pitchFamily="34" charset="0"/>
              </a:rPr>
              <a:t>.</a:t>
            </a:r>
            <a:br>
              <a:rPr lang="en-US" sz="4800" b="1" dirty="0" smtClean="0">
                <a:latin typeface="Arial" panose="020B0604020202020204" pitchFamily="34" charset="0"/>
                <a:cs typeface="Arial" panose="020B0604020202020204" pitchFamily="34" charset="0"/>
              </a:rPr>
            </a:br>
            <a:r>
              <a:rPr lang="en-US" sz="4000" dirty="0">
                <a:latin typeface="Arial" panose="020B0604020202020204" pitchFamily="34" charset="0"/>
                <a:cs typeface="Arial" panose="020B0604020202020204" pitchFamily="34" charset="0"/>
              </a:rPr>
              <a:t/>
            </a:r>
            <a:br>
              <a:rPr lang="en-US" sz="4000" dirty="0">
                <a:latin typeface="Arial" panose="020B0604020202020204" pitchFamily="34" charset="0"/>
                <a:cs typeface="Arial" panose="020B0604020202020204" pitchFamily="34" charset="0"/>
              </a:rPr>
            </a:br>
            <a:endParaRPr lang="en-US" sz="4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1614178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a:extLst>
              <a:ext uri="{FF2B5EF4-FFF2-40B4-BE49-F238E27FC236}">
                <a16:creationId xmlns="" xmlns:a16="http://schemas.microsoft.com/office/drawing/2014/main" id="{8227DC0B-0A42-407E-95D7-D2790449CA88}"/>
              </a:ext>
            </a:extLst>
          </p:cNvPr>
          <p:cNvSpPr>
            <a:spLocks noGrp="1"/>
          </p:cNvSpPr>
          <p:nvPr>
            <p:ph type="ctrTitle"/>
          </p:nvPr>
        </p:nvSpPr>
        <p:spPr>
          <a:xfrm>
            <a:off x="229568" y="495945"/>
            <a:ext cx="11564641" cy="4726983"/>
          </a:xfrm>
        </p:spPr>
        <p:txBody>
          <a:bodyPr lIns="457200" rIns="457200"/>
          <a:lstStyle/>
          <a:p>
            <a:pPr algn="l"/>
            <a:r>
              <a:rPr lang="en-US" sz="4000" dirty="0">
                <a:latin typeface="Arial" panose="020B0604020202020204" pitchFamily="34" charset="0"/>
                <a:cs typeface="Arial" panose="020B0604020202020204" pitchFamily="34" charset="0"/>
              </a:rPr>
              <a:t/>
            </a:r>
            <a:br>
              <a:rPr lang="en-US" sz="4000" dirty="0">
                <a:latin typeface="Arial" panose="020B0604020202020204" pitchFamily="34" charset="0"/>
                <a:cs typeface="Arial" panose="020B0604020202020204" pitchFamily="34" charset="0"/>
              </a:rPr>
            </a:br>
            <a:r>
              <a:rPr lang="en-US" sz="4000" i="1" dirty="0">
                <a:latin typeface="Arial" panose="020B0604020202020204" pitchFamily="34" charset="0"/>
                <a:cs typeface="Arial" panose="020B0604020202020204" pitchFamily="34" charset="0"/>
              </a:rPr>
              <a:t>Liturgist: </a:t>
            </a:r>
            <a:r>
              <a:rPr lang="en-US" sz="4000" i="1" dirty="0" smtClean="0">
                <a:latin typeface="Arial" panose="020B0604020202020204" pitchFamily="34" charset="0"/>
                <a:cs typeface="Arial" panose="020B0604020202020204" pitchFamily="34" charset="0"/>
              </a:rPr>
              <a:t>This </a:t>
            </a:r>
            <a:r>
              <a:rPr lang="en-US" sz="4000" i="1" dirty="0">
                <a:latin typeface="Arial" panose="020B0604020202020204" pitchFamily="34" charset="0"/>
                <a:cs typeface="Arial" panose="020B0604020202020204" pitchFamily="34" charset="0"/>
              </a:rPr>
              <a:t>is the gate of the Lord through which the righteous may enter</a:t>
            </a:r>
            <a:r>
              <a:rPr lang="en-US" sz="4000" i="1" dirty="0" smtClean="0">
                <a:latin typeface="Arial" panose="020B0604020202020204" pitchFamily="34" charset="0"/>
                <a:cs typeface="Arial" panose="020B0604020202020204" pitchFamily="34" charset="0"/>
              </a:rPr>
              <a:t>.</a:t>
            </a:r>
            <a:br>
              <a:rPr lang="en-US" sz="4000" i="1" dirty="0" smtClean="0">
                <a:latin typeface="Arial" panose="020B0604020202020204" pitchFamily="34" charset="0"/>
                <a:cs typeface="Arial" panose="020B0604020202020204" pitchFamily="34" charset="0"/>
              </a:rPr>
            </a:br>
            <a:r>
              <a:rPr lang="en-US" sz="4000" dirty="0">
                <a:latin typeface="Arial" panose="020B0604020202020204" pitchFamily="34" charset="0"/>
                <a:cs typeface="Arial" panose="020B0604020202020204" pitchFamily="34" charset="0"/>
              </a:rPr>
              <a:t/>
            </a:r>
            <a:br>
              <a:rPr lang="en-US" sz="4000" dirty="0">
                <a:latin typeface="Arial" panose="020B0604020202020204" pitchFamily="34" charset="0"/>
                <a:cs typeface="Arial" panose="020B0604020202020204" pitchFamily="34" charset="0"/>
              </a:rPr>
            </a:br>
            <a:r>
              <a:rPr lang="en-US" sz="4800" b="1" dirty="0">
                <a:latin typeface="Arial" panose="020B0604020202020204" pitchFamily="34" charset="0"/>
                <a:cs typeface="Arial" panose="020B0604020202020204" pitchFamily="34" charset="0"/>
              </a:rPr>
              <a:t>People:	</a:t>
            </a:r>
            <a:r>
              <a:rPr lang="en-US" sz="4800" b="1" dirty="0" smtClean="0">
                <a:latin typeface="Arial" panose="020B0604020202020204" pitchFamily="34" charset="0"/>
                <a:cs typeface="Arial" panose="020B0604020202020204" pitchFamily="34" charset="0"/>
              </a:rPr>
              <a:t>I </a:t>
            </a:r>
            <a:r>
              <a:rPr lang="en-US" sz="4800" b="1" dirty="0">
                <a:latin typeface="Arial" panose="020B0604020202020204" pitchFamily="34" charset="0"/>
                <a:cs typeface="Arial" panose="020B0604020202020204" pitchFamily="34" charset="0"/>
              </a:rPr>
              <a:t>will give you thanks, for you answered me; you have become my salvation.</a:t>
            </a:r>
            <a:endParaRPr lang="en-US" sz="4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7531220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a:extLst>
              <a:ext uri="{FF2B5EF4-FFF2-40B4-BE49-F238E27FC236}">
                <a16:creationId xmlns="" xmlns:a16="http://schemas.microsoft.com/office/drawing/2014/main" id="{8227DC0B-0A42-407E-95D7-D2790449CA88}"/>
              </a:ext>
            </a:extLst>
          </p:cNvPr>
          <p:cNvSpPr>
            <a:spLocks noGrp="1"/>
          </p:cNvSpPr>
          <p:nvPr>
            <p:ph type="ctrTitle"/>
          </p:nvPr>
        </p:nvSpPr>
        <p:spPr>
          <a:xfrm>
            <a:off x="121080" y="557940"/>
            <a:ext cx="11564641" cy="4649491"/>
          </a:xfrm>
        </p:spPr>
        <p:txBody>
          <a:bodyPr lIns="457200" rIns="457200"/>
          <a:lstStyle/>
          <a:p>
            <a:pPr algn="l"/>
            <a:r>
              <a:rPr lang="en-US" sz="4000" i="1" dirty="0" smtClean="0">
                <a:latin typeface="Arial" panose="020B0604020202020204" pitchFamily="34" charset="0"/>
                <a:cs typeface="Arial" panose="020B0604020202020204" pitchFamily="34" charset="0"/>
              </a:rPr>
              <a:t>Liturgist</a:t>
            </a:r>
            <a:r>
              <a:rPr lang="en-US" sz="4000" i="1" dirty="0">
                <a:latin typeface="Arial" panose="020B0604020202020204" pitchFamily="34" charset="0"/>
                <a:cs typeface="Arial" panose="020B0604020202020204" pitchFamily="34" charset="0"/>
              </a:rPr>
              <a:t>: 	The stone the builders rejected has become the cornerstone</a:t>
            </a:r>
            <a:r>
              <a:rPr lang="en-US" sz="4000" i="1" dirty="0" smtClean="0">
                <a:latin typeface="Arial" panose="020B0604020202020204" pitchFamily="34" charset="0"/>
                <a:cs typeface="Arial" panose="020B0604020202020204" pitchFamily="34" charset="0"/>
              </a:rPr>
              <a:t>;</a:t>
            </a:r>
            <a:br>
              <a:rPr lang="en-US" sz="4000" i="1" dirty="0" smtClean="0">
                <a:latin typeface="Arial" panose="020B0604020202020204" pitchFamily="34" charset="0"/>
                <a:cs typeface="Arial" panose="020B0604020202020204" pitchFamily="34" charset="0"/>
              </a:rPr>
            </a:br>
            <a:r>
              <a:rPr lang="en-US" sz="4000" dirty="0">
                <a:latin typeface="Arial" panose="020B0604020202020204" pitchFamily="34" charset="0"/>
                <a:cs typeface="Arial" panose="020B0604020202020204" pitchFamily="34" charset="0"/>
              </a:rPr>
              <a:t/>
            </a:r>
            <a:br>
              <a:rPr lang="en-US" sz="4000" dirty="0">
                <a:latin typeface="Arial" panose="020B0604020202020204" pitchFamily="34" charset="0"/>
                <a:cs typeface="Arial" panose="020B0604020202020204" pitchFamily="34" charset="0"/>
              </a:rPr>
            </a:br>
            <a:r>
              <a:rPr lang="en-US" sz="4800" b="1" dirty="0">
                <a:latin typeface="Arial" panose="020B0604020202020204" pitchFamily="34" charset="0"/>
                <a:cs typeface="Arial" panose="020B0604020202020204" pitchFamily="34" charset="0"/>
              </a:rPr>
              <a:t>People:	</a:t>
            </a:r>
            <a:r>
              <a:rPr lang="en-US" sz="4800" b="1" dirty="0" smtClean="0">
                <a:latin typeface="Arial" panose="020B0604020202020204" pitchFamily="34" charset="0"/>
                <a:cs typeface="Arial" panose="020B0604020202020204" pitchFamily="34" charset="0"/>
              </a:rPr>
              <a:t>the </a:t>
            </a:r>
            <a:r>
              <a:rPr lang="en-US" sz="4800" b="1" dirty="0">
                <a:latin typeface="Arial" panose="020B0604020202020204" pitchFamily="34" charset="0"/>
                <a:cs typeface="Arial" panose="020B0604020202020204" pitchFamily="34" charset="0"/>
              </a:rPr>
              <a:t>Lord has done this, and it is marvelous in our eyes</a:t>
            </a:r>
            <a:r>
              <a:rPr lang="en-US" sz="4800" b="1" dirty="0" smtClean="0">
                <a:latin typeface="Arial" panose="020B0604020202020204" pitchFamily="34" charset="0"/>
                <a:cs typeface="Arial" panose="020B0604020202020204" pitchFamily="34" charset="0"/>
              </a:rPr>
              <a:t>.</a:t>
            </a:r>
            <a:br>
              <a:rPr lang="en-US" sz="4800" b="1" dirty="0" smtClean="0">
                <a:latin typeface="Arial" panose="020B0604020202020204" pitchFamily="34" charset="0"/>
                <a:cs typeface="Arial" panose="020B0604020202020204" pitchFamily="34" charset="0"/>
              </a:rPr>
            </a:br>
            <a:endParaRPr lang="en-US" sz="4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0082848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a:extLst>
              <a:ext uri="{FF2B5EF4-FFF2-40B4-BE49-F238E27FC236}">
                <a16:creationId xmlns="" xmlns:a16="http://schemas.microsoft.com/office/drawing/2014/main" id="{8227DC0B-0A42-407E-95D7-D2790449CA88}"/>
              </a:ext>
            </a:extLst>
          </p:cNvPr>
          <p:cNvSpPr>
            <a:spLocks noGrp="1"/>
          </p:cNvSpPr>
          <p:nvPr>
            <p:ph type="ctrTitle"/>
          </p:nvPr>
        </p:nvSpPr>
        <p:spPr>
          <a:xfrm>
            <a:off x="260565" y="1038387"/>
            <a:ext cx="11564641" cy="3301138"/>
          </a:xfrm>
        </p:spPr>
        <p:txBody>
          <a:bodyPr lIns="457200" rIns="457200"/>
          <a:lstStyle/>
          <a:p>
            <a:pPr algn="l"/>
            <a:r>
              <a:rPr lang="en-US" sz="4000" i="1" dirty="0">
                <a:latin typeface="Arial" panose="020B0604020202020204" pitchFamily="34" charset="0"/>
                <a:cs typeface="Arial" panose="020B0604020202020204" pitchFamily="34" charset="0"/>
              </a:rPr>
              <a:t>Liturgist: 	The Lord has done it this very day;</a:t>
            </a:r>
            <a:br>
              <a:rPr lang="en-US" sz="4000" i="1" dirty="0">
                <a:latin typeface="Arial" panose="020B0604020202020204" pitchFamily="34" charset="0"/>
                <a:cs typeface="Arial" panose="020B0604020202020204" pitchFamily="34" charset="0"/>
              </a:rPr>
            </a:br>
            <a:r>
              <a:rPr lang="en-US" sz="4000" dirty="0">
                <a:latin typeface="Arial" panose="020B0604020202020204" pitchFamily="34" charset="0"/>
                <a:cs typeface="Arial" panose="020B0604020202020204" pitchFamily="34" charset="0"/>
              </a:rPr>
              <a:t> </a:t>
            </a:r>
            <a:br>
              <a:rPr lang="en-US" sz="4000" dirty="0">
                <a:latin typeface="Arial" panose="020B0604020202020204" pitchFamily="34" charset="0"/>
                <a:cs typeface="Arial" panose="020B0604020202020204" pitchFamily="34" charset="0"/>
              </a:rPr>
            </a:br>
            <a:r>
              <a:rPr lang="en-US" sz="4800" b="1" dirty="0">
                <a:latin typeface="Arial" panose="020B0604020202020204" pitchFamily="34" charset="0"/>
                <a:cs typeface="Arial" panose="020B0604020202020204" pitchFamily="34" charset="0"/>
              </a:rPr>
              <a:t>People:	let us rejoice today and be glad.</a:t>
            </a:r>
            <a:endParaRPr lang="en-US" sz="4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7464682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a:extLst>
              <a:ext uri="{FF2B5EF4-FFF2-40B4-BE49-F238E27FC236}">
                <a16:creationId xmlns="" xmlns:a16="http://schemas.microsoft.com/office/drawing/2014/main" id="{8227DC0B-0A42-407E-95D7-D2790449CA88}"/>
              </a:ext>
            </a:extLst>
          </p:cNvPr>
          <p:cNvSpPr>
            <a:spLocks noGrp="1"/>
          </p:cNvSpPr>
          <p:nvPr>
            <p:ph type="ctrTitle"/>
          </p:nvPr>
        </p:nvSpPr>
        <p:spPr>
          <a:xfrm>
            <a:off x="214070" y="852405"/>
            <a:ext cx="11564641" cy="4324027"/>
          </a:xfrm>
        </p:spPr>
        <p:txBody>
          <a:bodyPr lIns="457200" rIns="457200"/>
          <a:lstStyle/>
          <a:p>
            <a:pPr algn="l"/>
            <a:r>
              <a:rPr lang="en-US" sz="4000" i="1" dirty="0">
                <a:latin typeface="Arial" panose="020B0604020202020204" pitchFamily="34" charset="0"/>
                <a:cs typeface="Arial" panose="020B0604020202020204" pitchFamily="34" charset="0"/>
              </a:rPr>
              <a:t>Liturgist: </a:t>
            </a:r>
            <a:r>
              <a:rPr lang="en-US" sz="4000" i="1" dirty="0" smtClean="0">
                <a:latin typeface="Arial" panose="020B0604020202020204" pitchFamily="34" charset="0"/>
                <a:cs typeface="Arial" panose="020B0604020202020204" pitchFamily="34" charset="0"/>
              </a:rPr>
              <a:t>Blessed </a:t>
            </a:r>
            <a:r>
              <a:rPr lang="en-US" sz="4000" i="1" dirty="0">
                <a:latin typeface="Arial" panose="020B0604020202020204" pitchFamily="34" charset="0"/>
                <a:cs typeface="Arial" panose="020B0604020202020204" pitchFamily="34" charset="0"/>
              </a:rPr>
              <a:t>is he who comes in the name of the Lord. </a:t>
            </a:r>
            <a:r>
              <a:rPr lang="en-US" sz="4000" i="1" dirty="0" smtClean="0">
                <a:latin typeface="Arial" panose="020B0604020202020204" pitchFamily="34" charset="0"/>
                <a:cs typeface="Arial" panose="020B0604020202020204" pitchFamily="34" charset="0"/>
              </a:rPr>
              <a:t/>
            </a:r>
            <a:br>
              <a:rPr lang="en-US" sz="4000" i="1" dirty="0" smtClean="0">
                <a:latin typeface="Arial" panose="020B0604020202020204" pitchFamily="34" charset="0"/>
                <a:cs typeface="Arial" panose="020B0604020202020204" pitchFamily="34" charset="0"/>
              </a:rPr>
            </a:br>
            <a:r>
              <a:rPr lang="en-US" sz="4000" i="1" dirty="0">
                <a:latin typeface="Arial" panose="020B0604020202020204" pitchFamily="34" charset="0"/>
                <a:cs typeface="Arial" panose="020B0604020202020204" pitchFamily="34" charset="0"/>
              </a:rPr>
              <a:t/>
            </a:r>
            <a:br>
              <a:rPr lang="en-US" sz="4000" i="1" dirty="0">
                <a:latin typeface="Arial" panose="020B0604020202020204" pitchFamily="34" charset="0"/>
                <a:cs typeface="Arial" panose="020B0604020202020204" pitchFamily="34" charset="0"/>
              </a:rPr>
            </a:br>
            <a:r>
              <a:rPr lang="en-US" sz="4800" b="1" dirty="0" smtClean="0">
                <a:latin typeface="Arial" panose="020B0604020202020204" pitchFamily="34" charset="0"/>
                <a:cs typeface="Arial" panose="020B0604020202020204" pitchFamily="34" charset="0"/>
              </a:rPr>
              <a:t>People:  With </a:t>
            </a:r>
            <a:r>
              <a:rPr lang="en-US" sz="4800" b="1" dirty="0">
                <a:latin typeface="Arial" panose="020B0604020202020204" pitchFamily="34" charset="0"/>
                <a:cs typeface="Arial" panose="020B0604020202020204" pitchFamily="34" charset="0"/>
              </a:rPr>
              <a:t>boughs in hand, join in the festal procession</a:t>
            </a:r>
            <a:r>
              <a:rPr lang="en-US" sz="4800" b="1" dirty="0" smtClean="0">
                <a:latin typeface="Arial" panose="020B0604020202020204" pitchFamily="34" charset="0"/>
                <a:cs typeface="Arial" panose="020B0604020202020204" pitchFamily="34" charset="0"/>
              </a:rPr>
              <a:t>.</a:t>
            </a:r>
            <a:br>
              <a:rPr lang="en-US" sz="4800" b="1" dirty="0" smtClean="0">
                <a:latin typeface="Arial" panose="020B0604020202020204" pitchFamily="34" charset="0"/>
                <a:cs typeface="Arial" panose="020B0604020202020204" pitchFamily="34" charset="0"/>
              </a:rPr>
            </a:br>
            <a:endParaRPr lang="en-US" sz="4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7360489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a:extLst>
              <a:ext uri="{FF2B5EF4-FFF2-40B4-BE49-F238E27FC236}">
                <a16:creationId xmlns="" xmlns:a16="http://schemas.microsoft.com/office/drawing/2014/main" id="{8227DC0B-0A42-407E-95D7-D2790449CA88}"/>
              </a:ext>
            </a:extLst>
          </p:cNvPr>
          <p:cNvSpPr>
            <a:spLocks noGrp="1"/>
          </p:cNvSpPr>
          <p:nvPr>
            <p:ph type="ctrTitle"/>
          </p:nvPr>
        </p:nvSpPr>
        <p:spPr>
          <a:xfrm>
            <a:off x="276064" y="278968"/>
            <a:ext cx="11564641" cy="5811866"/>
          </a:xfrm>
        </p:spPr>
        <p:txBody>
          <a:bodyPr lIns="457200" rIns="457200"/>
          <a:lstStyle/>
          <a:p>
            <a:pPr algn="l"/>
            <a:r>
              <a:rPr lang="en-US" sz="4800" b="1" dirty="0" smtClean="0">
                <a:latin typeface="Arial" panose="020B0604020202020204" pitchFamily="34" charset="0"/>
                <a:cs typeface="Arial" panose="020B0604020202020204" pitchFamily="34" charset="0"/>
              </a:rPr>
              <a:t/>
            </a:r>
            <a:br>
              <a:rPr lang="en-US" sz="4800" b="1" dirty="0" smtClean="0">
                <a:latin typeface="Arial" panose="020B0604020202020204" pitchFamily="34" charset="0"/>
                <a:cs typeface="Arial" panose="020B0604020202020204" pitchFamily="34" charset="0"/>
              </a:rPr>
            </a:br>
            <a:r>
              <a:rPr lang="en-US" sz="4000" dirty="0">
                <a:latin typeface="Arial" panose="020B0604020202020204" pitchFamily="34" charset="0"/>
                <a:cs typeface="Arial" panose="020B0604020202020204" pitchFamily="34" charset="0"/>
              </a:rPr>
              <a:t/>
            </a:r>
            <a:br>
              <a:rPr lang="en-US" sz="4000" dirty="0">
                <a:latin typeface="Arial" panose="020B0604020202020204" pitchFamily="34" charset="0"/>
                <a:cs typeface="Arial" panose="020B0604020202020204" pitchFamily="34" charset="0"/>
              </a:rPr>
            </a:br>
            <a:r>
              <a:rPr lang="en-US" sz="4000" i="1" dirty="0">
                <a:latin typeface="Arial" panose="020B0604020202020204" pitchFamily="34" charset="0"/>
                <a:cs typeface="Arial" panose="020B0604020202020204" pitchFamily="34" charset="0"/>
              </a:rPr>
              <a:t>Liturgist: </a:t>
            </a:r>
            <a:r>
              <a:rPr lang="en-US" sz="4000" i="1" dirty="0" smtClean="0">
                <a:latin typeface="Arial" panose="020B0604020202020204" pitchFamily="34" charset="0"/>
                <a:cs typeface="Arial" panose="020B0604020202020204" pitchFamily="34" charset="0"/>
              </a:rPr>
              <a:t>You </a:t>
            </a:r>
            <a:r>
              <a:rPr lang="en-US" sz="4000" i="1" dirty="0">
                <a:latin typeface="Arial" panose="020B0604020202020204" pitchFamily="34" charset="0"/>
                <a:cs typeface="Arial" panose="020B0604020202020204" pitchFamily="34" charset="0"/>
              </a:rPr>
              <a:t>are my God, and I will praise you</a:t>
            </a:r>
            <a:r>
              <a:rPr lang="en-US" sz="4000" i="1" dirty="0" smtClean="0">
                <a:latin typeface="Arial" panose="020B0604020202020204" pitchFamily="34" charset="0"/>
                <a:cs typeface="Arial" panose="020B0604020202020204" pitchFamily="34" charset="0"/>
              </a:rPr>
              <a:t>;</a:t>
            </a:r>
            <a:br>
              <a:rPr lang="en-US" sz="4000" i="1" dirty="0" smtClean="0">
                <a:latin typeface="Arial" panose="020B0604020202020204" pitchFamily="34" charset="0"/>
                <a:cs typeface="Arial" panose="020B0604020202020204" pitchFamily="34" charset="0"/>
              </a:rPr>
            </a:br>
            <a:r>
              <a:rPr lang="en-US" sz="4000" i="1" dirty="0">
                <a:latin typeface="Arial" panose="020B0604020202020204" pitchFamily="34" charset="0"/>
                <a:cs typeface="Arial" panose="020B0604020202020204" pitchFamily="34" charset="0"/>
              </a:rPr>
              <a:t/>
            </a:r>
            <a:br>
              <a:rPr lang="en-US" sz="4000" i="1" dirty="0">
                <a:latin typeface="Arial" panose="020B0604020202020204" pitchFamily="34" charset="0"/>
                <a:cs typeface="Arial" panose="020B0604020202020204" pitchFamily="34" charset="0"/>
              </a:rPr>
            </a:br>
            <a:r>
              <a:rPr lang="en-US" sz="4800" b="1" dirty="0" smtClean="0">
                <a:latin typeface="Arial" panose="020B0604020202020204" pitchFamily="34" charset="0"/>
                <a:cs typeface="Arial" panose="020B0604020202020204" pitchFamily="34" charset="0"/>
              </a:rPr>
              <a:t>People:</a:t>
            </a:r>
            <a:r>
              <a:rPr lang="en-US" sz="4800" b="1" dirty="0">
                <a:latin typeface="Arial" panose="020B0604020202020204" pitchFamily="34" charset="0"/>
                <a:cs typeface="Arial" panose="020B0604020202020204" pitchFamily="34" charset="0"/>
              </a:rPr>
              <a:t> </a:t>
            </a:r>
            <a:r>
              <a:rPr lang="en-US" sz="4800" b="1" dirty="0" smtClean="0">
                <a:latin typeface="Arial" panose="020B0604020202020204" pitchFamily="34" charset="0"/>
                <a:cs typeface="Arial" panose="020B0604020202020204" pitchFamily="34" charset="0"/>
              </a:rPr>
              <a:t> You </a:t>
            </a:r>
            <a:r>
              <a:rPr lang="en-US" sz="4800" b="1" dirty="0">
                <a:latin typeface="Arial" panose="020B0604020202020204" pitchFamily="34" charset="0"/>
                <a:cs typeface="Arial" panose="020B0604020202020204" pitchFamily="34" charset="0"/>
              </a:rPr>
              <a:t>are my God, and I will exalt </a:t>
            </a:r>
            <a:r>
              <a:rPr lang="en-US" sz="4800" b="1" dirty="0" smtClean="0">
                <a:latin typeface="Arial" panose="020B0604020202020204" pitchFamily="34" charset="0"/>
                <a:cs typeface="Arial" panose="020B0604020202020204" pitchFamily="34" charset="0"/>
              </a:rPr>
              <a:t>You</a:t>
            </a:r>
            <a:br>
              <a:rPr lang="en-US" sz="4800" b="1" dirty="0" smtClean="0">
                <a:latin typeface="Arial" panose="020B0604020202020204" pitchFamily="34" charset="0"/>
                <a:cs typeface="Arial" panose="020B0604020202020204" pitchFamily="34" charset="0"/>
              </a:rPr>
            </a:br>
            <a:r>
              <a:rPr lang="en-US" sz="4800" b="1" dirty="0">
                <a:latin typeface="Arial" panose="020B0604020202020204" pitchFamily="34" charset="0"/>
                <a:cs typeface="Arial" panose="020B0604020202020204" pitchFamily="34" charset="0"/>
              </a:rPr>
              <a:t/>
            </a:r>
            <a:br>
              <a:rPr lang="en-US" sz="4800" b="1" dirty="0">
                <a:latin typeface="Arial" panose="020B0604020202020204" pitchFamily="34" charset="0"/>
                <a:cs typeface="Arial" panose="020B0604020202020204" pitchFamily="34" charset="0"/>
              </a:rPr>
            </a:br>
            <a:r>
              <a:rPr lang="en-US" sz="4000" i="1" dirty="0">
                <a:latin typeface="Arial" panose="020B0604020202020204" pitchFamily="34" charset="0"/>
                <a:cs typeface="Arial" panose="020B0604020202020204" pitchFamily="34" charset="0"/>
              </a:rPr>
              <a:t>Liturgist: </a:t>
            </a:r>
            <a:r>
              <a:rPr lang="en-US" sz="4000" i="1" dirty="0" smtClean="0">
                <a:latin typeface="Arial" panose="020B0604020202020204" pitchFamily="34" charset="0"/>
                <a:cs typeface="Arial" panose="020B0604020202020204" pitchFamily="34" charset="0"/>
              </a:rPr>
              <a:t>Give </a:t>
            </a:r>
            <a:r>
              <a:rPr lang="en-US" sz="4000" i="1" dirty="0">
                <a:latin typeface="Arial" panose="020B0604020202020204" pitchFamily="34" charset="0"/>
                <a:cs typeface="Arial" panose="020B0604020202020204" pitchFamily="34" charset="0"/>
              </a:rPr>
              <a:t>thanks to the Lord, for he is good</a:t>
            </a:r>
            <a:r>
              <a:rPr lang="en-US" sz="4000" i="1" dirty="0" smtClean="0">
                <a:latin typeface="Arial" panose="020B0604020202020204" pitchFamily="34" charset="0"/>
                <a:cs typeface="Arial" panose="020B0604020202020204" pitchFamily="34" charset="0"/>
              </a:rPr>
              <a:t>;</a:t>
            </a:r>
            <a:br>
              <a:rPr lang="en-US" sz="4000" i="1" dirty="0" smtClean="0">
                <a:latin typeface="Arial" panose="020B0604020202020204" pitchFamily="34" charset="0"/>
                <a:cs typeface="Arial" panose="020B0604020202020204" pitchFamily="34" charset="0"/>
              </a:rPr>
            </a:br>
            <a:r>
              <a:rPr lang="en-US" sz="4000" dirty="0">
                <a:latin typeface="Arial" panose="020B0604020202020204" pitchFamily="34" charset="0"/>
                <a:cs typeface="Arial" panose="020B0604020202020204" pitchFamily="34" charset="0"/>
              </a:rPr>
              <a:t/>
            </a:r>
            <a:br>
              <a:rPr lang="en-US" sz="4000" dirty="0">
                <a:latin typeface="Arial" panose="020B0604020202020204" pitchFamily="34" charset="0"/>
                <a:cs typeface="Arial" panose="020B0604020202020204" pitchFamily="34" charset="0"/>
              </a:rPr>
            </a:br>
            <a:r>
              <a:rPr lang="en-US" sz="4800" b="1" dirty="0">
                <a:latin typeface="Arial" panose="020B0604020202020204" pitchFamily="34" charset="0"/>
                <a:cs typeface="Arial" panose="020B0604020202020204" pitchFamily="34" charset="0"/>
              </a:rPr>
              <a:t>People:	 </a:t>
            </a:r>
            <a:r>
              <a:rPr lang="en-US" sz="4800" b="1" dirty="0" smtClean="0">
                <a:latin typeface="Arial" panose="020B0604020202020204" pitchFamily="34" charset="0"/>
                <a:cs typeface="Arial" panose="020B0604020202020204" pitchFamily="34" charset="0"/>
              </a:rPr>
              <a:t>His </a:t>
            </a:r>
            <a:r>
              <a:rPr lang="en-US" sz="4800" b="1" dirty="0">
                <a:latin typeface="Arial" panose="020B0604020202020204" pitchFamily="34" charset="0"/>
                <a:cs typeface="Arial" panose="020B0604020202020204" pitchFamily="34" charset="0"/>
              </a:rPr>
              <a:t>love endures forever</a:t>
            </a:r>
            <a:r>
              <a:rPr lang="en-US" sz="4800" b="1" dirty="0" smtClean="0">
                <a:latin typeface="Arial" panose="020B0604020202020204" pitchFamily="34" charset="0"/>
                <a:cs typeface="Arial" panose="020B0604020202020204" pitchFamily="34" charset="0"/>
              </a:rPr>
              <a:t>.</a:t>
            </a:r>
            <a:endParaRPr lang="en-US" sz="48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19330484"/>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4113885"/>
          </a:xfrm>
        </p:spPr>
        <p:txBody>
          <a:bodyPr/>
          <a:lstStyle/>
          <a:p>
            <a:pPr algn="ctr"/>
            <a:r>
              <a:rPr lang="en-US" sz="5400" b="1" u="sng" dirty="0" smtClean="0">
                <a:latin typeface="Arial" panose="020B0604020202020204" pitchFamily="34" charset="0"/>
                <a:cs typeface="Arial" panose="020B0604020202020204" pitchFamily="34" charset="0"/>
              </a:rPr>
              <a:t>HYMN</a:t>
            </a:r>
            <a:br>
              <a:rPr lang="en-US" sz="5400" b="1" u="sng" dirty="0" smtClean="0">
                <a:latin typeface="Arial" panose="020B0604020202020204" pitchFamily="34" charset="0"/>
                <a:cs typeface="Arial" panose="020B0604020202020204" pitchFamily="34" charset="0"/>
              </a:rPr>
            </a:br>
            <a:r>
              <a:rPr lang="en-US" sz="4800" b="1" dirty="0" smtClean="0">
                <a:latin typeface="Arial" panose="020B0604020202020204" pitchFamily="34" charset="0"/>
                <a:cs typeface="Arial" panose="020B0604020202020204" pitchFamily="34" charset="0"/>
              </a:rPr>
              <a:t>Forever</a:t>
            </a:r>
            <a:br>
              <a:rPr lang="en-US" sz="4800" b="1" dirty="0" smtClean="0">
                <a:latin typeface="Arial" panose="020B0604020202020204" pitchFamily="34" charset="0"/>
                <a:cs typeface="Arial" panose="020B0604020202020204" pitchFamily="34" charset="0"/>
              </a:rPr>
            </a:br>
            <a:r>
              <a:rPr lang="en-US" sz="4000" i="1" dirty="0" smtClean="0">
                <a:latin typeface="Arial" panose="020B0604020202020204" pitchFamily="34" charset="0"/>
                <a:cs typeface="Arial" panose="020B0604020202020204" pitchFamily="34" charset="0"/>
              </a:rPr>
              <a:t>Chris Tomlin</a:t>
            </a:r>
            <a:endParaRPr lang="en-US" sz="5400" b="1" u="sng"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0309727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71958" y="185979"/>
            <a:ext cx="11592733" cy="6462793"/>
          </a:xfrm>
        </p:spPr>
        <p:txBody>
          <a:bodyPr/>
          <a:lstStyle/>
          <a:p>
            <a:r>
              <a:rPr lang="en-US" sz="4800" b="1" dirty="0">
                <a:latin typeface="Arial" panose="020B0604020202020204" pitchFamily="34" charset="0"/>
                <a:cs typeface="Arial" panose="020B0604020202020204" pitchFamily="34" charset="0"/>
              </a:rPr>
              <a:t>Give thanks to the Lord, </a:t>
            </a:r>
            <a:br>
              <a:rPr lang="en-US" sz="4800" b="1" dirty="0">
                <a:latin typeface="Arial" panose="020B0604020202020204" pitchFamily="34" charset="0"/>
                <a:cs typeface="Arial" panose="020B0604020202020204" pitchFamily="34" charset="0"/>
              </a:rPr>
            </a:br>
            <a:r>
              <a:rPr lang="en-US" sz="4800" b="1" dirty="0">
                <a:latin typeface="Arial" panose="020B0604020202020204" pitchFamily="34" charset="0"/>
                <a:cs typeface="Arial" panose="020B0604020202020204" pitchFamily="34" charset="0"/>
              </a:rPr>
              <a:t>our God and King, </a:t>
            </a:r>
            <a:br>
              <a:rPr lang="en-US" sz="4800" b="1" dirty="0">
                <a:latin typeface="Arial" panose="020B0604020202020204" pitchFamily="34" charset="0"/>
                <a:cs typeface="Arial" panose="020B0604020202020204" pitchFamily="34" charset="0"/>
              </a:rPr>
            </a:br>
            <a:r>
              <a:rPr lang="en-US" sz="4800" b="1" dirty="0">
                <a:latin typeface="Arial" panose="020B0604020202020204" pitchFamily="34" charset="0"/>
                <a:cs typeface="Arial" panose="020B0604020202020204" pitchFamily="34" charset="0"/>
              </a:rPr>
              <a:t>His love endures forever; </a:t>
            </a:r>
            <a:br>
              <a:rPr lang="en-US" sz="4800" b="1" dirty="0">
                <a:latin typeface="Arial" panose="020B0604020202020204" pitchFamily="34" charset="0"/>
                <a:cs typeface="Arial" panose="020B0604020202020204" pitchFamily="34" charset="0"/>
              </a:rPr>
            </a:br>
            <a:r>
              <a:rPr lang="en-US" sz="4800" b="1" dirty="0">
                <a:latin typeface="Arial" panose="020B0604020202020204" pitchFamily="34" charset="0"/>
                <a:cs typeface="Arial" panose="020B0604020202020204" pitchFamily="34" charset="0"/>
              </a:rPr>
              <a:t/>
            </a:r>
            <a:br>
              <a:rPr lang="en-US" sz="4800" b="1" dirty="0">
                <a:latin typeface="Arial" panose="020B0604020202020204" pitchFamily="34" charset="0"/>
                <a:cs typeface="Arial" panose="020B0604020202020204" pitchFamily="34" charset="0"/>
              </a:rPr>
            </a:br>
            <a:r>
              <a:rPr lang="en-US" sz="4800" b="1" dirty="0" smtClean="0">
                <a:latin typeface="Arial" panose="020B0604020202020204" pitchFamily="34" charset="0"/>
                <a:cs typeface="Arial" panose="020B0604020202020204" pitchFamily="34" charset="0"/>
              </a:rPr>
              <a:t>For He </a:t>
            </a:r>
            <a:r>
              <a:rPr lang="en-US" sz="4800" b="1" dirty="0">
                <a:latin typeface="Arial" panose="020B0604020202020204" pitchFamily="34" charset="0"/>
                <a:cs typeface="Arial" panose="020B0604020202020204" pitchFamily="34" charset="0"/>
              </a:rPr>
              <a:t>is good, </a:t>
            </a:r>
            <a:r>
              <a:rPr lang="en-US" sz="4800" b="1" dirty="0" smtClean="0">
                <a:latin typeface="Arial" panose="020B0604020202020204" pitchFamily="34" charset="0"/>
                <a:cs typeface="Arial" panose="020B0604020202020204" pitchFamily="34" charset="0"/>
              </a:rPr>
              <a:t/>
            </a:r>
            <a:br>
              <a:rPr lang="en-US" sz="4800" b="1" dirty="0" smtClean="0">
                <a:latin typeface="Arial" panose="020B0604020202020204" pitchFamily="34" charset="0"/>
                <a:cs typeface="Arial" panose="020B0604020202020204" pitchFamily="34" charset="0"/>
              </a:rPr>
            </a:br>
            <a:r>
              <a:rPr lang="en-US" sz="4800" b="1" dirty="0" smtClean="0">
                <a:latin typeface="Arial" panose="020B0604020202020204" pitchFamily="34" charset="0"/>
                <a:cs typeface="Arial" panose="020B0604020202020204" pitchFamily="34" charset="0"/>
              </a:rPr>
              <a:t>He </a:t>
            </a:r>
            <a:r>
              <a:rPr lang="en-US" sz="4800" b="1" dirty="0">
                <a:latin typeface="Arial" panose="020B0604020202020204" pitchFamily="34" charset="0"/>
                <a:cs typeface="Arial" panose="020B0604020202020204" pitchFamily="34" charset="0"/>
              </a:rPr>
              <a:t>is above all things, </a:t>
            </a:r>
            <a:br>
              <a:rPr lang="en-US" sz="4800" b="1" dirty="0">
                <a:latin typeface="Arial" panose="020B0604020202020204" pitchFamily="34" charset="0"/>
                <a:cs typeface="Arial" panose="020B0604020202020204" pitchFamily="34" charset="0"/>
              </a:rPr>
            </a:br>
            <a:r>
              <a:rPr lang="en-US" sz="4800" b="1" dirty="0">
                <a:latin typeface="Arial" panose="020B0604020202020204" pitchFamily="34" charset="0"/>
                <a:cs typeface="Arial" panose="020B0604020202020204" pitchFamily="34" charset="0"/>
              </a:rPr>
              <a:t>His love endures forever. </a:t>
            </a:r>
            <a:br>
              <a:rPr lang="en-US" sz="4800" b="1" dirty="0">
                <a:latin typeface="Arial" panose="020B0604020202020204" pitchFamily="34" charset="0"/>
                <a:cs typeface="Arial" panose="020B0604020202020204" pitchFamily="34" charset="0"/>
              </a:rPr>
            </a:br>
            <a:r>
              <a:rPr lang="en-US" sz="4800" b="1" dirty="0">
                <a:latin typeface="Arial" panose="020B0604020202020204" pitchFamily="34" charset="0"/>
                <a:cs typeface="Arial" panose="020B0604020202020204" pitchFamily="34" charset="0"/>
              </a:rPr>
              <a:t>Sing praise, sing praise.</a:t>
            </a:r>
            <a:r>
              <a:rPr lang="en-US" dirty="0"/>
              <a:t/>
            </a:r>
            <a:br>
              <a:rPr lang="en-US" dirty="0"/>
            </a:br>
            <a:endParaRPr lang="en-US" dirty="0"/>
          </a:p>
        </p:txBody>
      </p:sp>
    </p:spTree>
    <p:extLst>
      <p:ext uri="{BB962C8B-B14F-4D97-AF65-F5344CB8AC3E}">
        <p14:creationId xmlns:p14="http://schemas.microsoft.com/office/powerpoint/2010/main" val="95024548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32476" y="278970"/>
            <a:ext cx="11639226" cy="5672380"/>
          </a:xfrm>
        </p:spPr>
        <p:txBody>
          <a:bodyPr/>
          <a:lstStyle/>
          <a:p>
            <a:r>
              <a:rPr lang="en-US" sz="4800" b="1" dirty="0">
                <a:latin typeface="Arial" panose="020B0604020202020204" pitchFamily="34" charset="0"/>
                <a:cs typeface="Arial" panose="020B0604020202020204" pitchFamily="34" charset="0"/>
              </a:rPr>
              <a:t>With a mighty hand </a:t>
            </a:r>
            <a:br>
              <a:rPr lang="en-US" sz="4800" b="1" dirty="0">
                <a:latin typeface="Arial" panose="020B0604020202020204" pitchFamily="34" charset="0"/>
                <a:cs typeface="Arial" panose="020B0604020202020204" pitchFamily="34" charset="0"/>
              </a:rPr>
            </a:br>
            <a:r>
              <a:rPr lang="en-US" sz="4800" b="1" dirty="0">
                <a:latin typeface="Arial" panose="020B0604020202020204" pitchFamily="34" charset="0"/>
                <a:cs typeface="Arial" panose="020B0604020202020204" pitchFamily="34" charset="0"/>
              </a:rPr>
              <a:t>and outstretched arm, </a:t>
            </a:r>
            <a:br>
              <a:rPr lang="en-US" sz="4800" b="1" dirty="0">
                <a:latin typeface="Arial" panose="020B0604020202020204" pitchFamily="34" charset="0"/>
                <a:cs typeface="Arial" panose="020B0604020202020204" pitchFamily="34" charset="0"/>
              </a:rPr>
            </a:br>
            <a:r>
              <a:rPr lang="en-US" sz="4800" b="1" dirty="0">
                <a:latin typeface="Arial" panose="020B0604020202020204" pitchFamily="34" charset="0"/>
                <a:cs typeface="Arial" panose="020B0604020202020204" pitchFamily="34" charset="0"/>
              </a:rPr>
              <a:t>His love endures forever.</a:t>
            </a:r>
            <a:br>
              <a:rPr lang="en-US" sz="4800" b="1" dirty="0">
                <a:latin typeface="Arial" panose="020B0604020202020204" pitchFamily="34" charset="0"/>
                <a:cs typeface="Arial" panose="020B0604020202020204" pitchFamily="34" charset="0"/>
              </a:rPr>
            </a:br>
            <a:r>
              <a:rPr lang="en-US" sz="4800" b="1" dirty="0">
                <a:latin typeface="Arial" panose="020B0604020202020204" pitchFamily="34" charset="0"/>
                <a:cs typeface="Arial" panose="020B0604020202020204" pitchFamily="34" charset="0"/>
              </a:rPr>
              <a:t/>
            </a:r>
            <a:br>
              <a:rPr lang="en-US" sz="4800" b="1" dirty="0">
                <a:latin typeface="Arial" panose="020B0604020202020204" pitchFamily="34" charset="0"/>
                <a:cs typeface="Arial" panose="020B0604020202020204" pitchFamily="34" charset="0"/>
              </a:rPr>
            </a:br>
            <a:r>
              <a:rPr lang="en-US" sz="4800" b="1" dirty="0">
                <a:latin typeface="Arial" panose="020B0604020202020204" pitchFamily="34" charset="0"/>
                <a:cs typeface="Arial" panose="020B0604020202020204" pitchFamily="34" charset="0"/>
              </a:rPr>
              <a:t>For the life that's been reborn, </a:t>
            </a:r>
            <a:br>
              <a:rPr lang="en-US" sz="4800" b="1" dirty="0">
                <a:latin typeface="Arial" panose="020B0604020202020204" pitchFamily="34" charset="0"/>
                <a:cs typeface="Arial" panose="020B0604020202020204" pitchFamily="34" charset="0"/>
              </a:rPr>
            </a:br>
            <a:r>
              <a:rPr lang="en-US" sz="4800" b="1" dirty="0">
                <a:latin typeface="Arial" panose="020B0604020202020204" pitchFamily="34" charset="0"/>
                <a:cs typeface="Arial" panose="020B0604020202020204" pitchFamily="34" charset="0"/>
              </a:rPr>
              <a:t>His love endures forever.</a:t>
            </a:r>
            <a:br>
              <a:rPr lang="en-US" sz="4800" b="1" dirty="0">
                <a:latin typeface="Arial" panose="020B0604020202020204" pitchFamily="34" charset="0"/>
                <a:cs typeface="Arial" panose="020B0604020202020204" pitchFamily="34" charset="0"/>
              </a:rPr>
            </a:br>
            <a:r>
              <a:rPr lang="en-US" sz="4800" b="1" dirty="0">
                <a:latin typeface="Arial" panose="020B0604020202020204" pitchFamily="34" charset="0"/>
                <a:cs typeface="Arial" panose="020B0604020202020204" pitchFamily="34" charset="0"/>
              </a:rPr>
              <a:t>Sing praise, sing praise. </a:t>
            </a:r>
            <a:br>
              <a:rPr lang="en-US" sz="4800" b="1" dirty="0">
                <a:latin typeface="Arial" panose="020B0604020202020204" pitchFamily="34" charset="0"/>
                <a:cs typeface="Arial" panose="020B0604020202020204" pitchFamily="34" charset="0"/>
              </a:rPr>
            </a:br>
            <a:r>
              <a:rPr lang="en-US" sz="4800" b="1" dirty="0">
                <a:latin typeface="Arial" panose="020B0604020202020204" pitchFamily="34" charset="0"/>
                <a:cs typeface="Arial" panose="020B0604020202020204" pitchFamily="34" charset="0"/>
              </a:rPr>
              <a:t>Sing praise, sing praise.</a:t>
            </a:r>
            <a:endParaRPr lang="en-US" sz="48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1400958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4983" y="1022888"/>
            <a:ext cx="11871702" cy="3611106"/>
          </a:xfrm>
        </p:spPr>
        <p:txBody>
          <a:bodyPr/>
          <a:lstStyle/>
          <a:p>
            <a:r>
              <a:rPr lang="en-US" sz="4800" b="1" dirty="0">
                <a:latin typeface="Arial" panose="020B0604020202020204" pitchFamily="34" charset="0"/>
                <a:cs typeface="Arial" panose="020B0604020202020204" pitchFamily="34" charset="0"/>
              </a:rPr>
              <a:t>Forever God is faithful </a:t>
            </a:r>
            <a:br>
              <a:rPr lang="en-US" sz="4800" b="1" dirty="0">
                <a:latin typeface="Arial" panose="020B0604020202020204" pitchFamily="34" charset="0"/>
                <a:cs typeface="Arial" panose="020B0604020202020204" pitchFamily="34" charset="0"/>
              </a:rPr>
            </a:br>
            <a:r>
              <a:rPr lang="en-US" sz="4800" b="1" dirty="0">
                <a:latin typeface="Arial" panose="020B0604020202020204" pitchFamily="34" charset="0"/>
                <a:cs typeface="Arial" panose="020B0604020202020204" pitchFamily="34" charset="0"/>
              </a:rPr>
              <a:t>Forever God is strong</a:t>
            </a:r>
            <a:br>
              <a:rPr lang="en-US" sz="4800" b="1" dirty="0">
                <a:latin typeface="Arial" panose="020B0604020202020204" pitchFamily="34" charset="0"/>
                <a:cs typeface="Arial" panose="020B0604020202020204" pitchFamily="34" charset="0"/>
              </a:rPr>
            </a:br>
            <a:r>
              <a:rPr lang="en-US" sz="4800" b="1" dirty="0">
                <a:latin typeface="Arial" panose="020B0604020202020204" pitchFamily="34" charset="0"/>
                <a:cs typeface="Arial" panose="020B0604020202020204" pitchFamily="34" charset="0"/>
              </a:rPr>
              <a:t>Forever God is with us </a:t>
            </a:r>
            <a:br>
              <a:rPr lang="en-US" sz="4800" b="1" dirty="0">
                <a:latin typeface="Arial" panose="020B0604020202020204" pitchFamily="34" charset="0"/>
                <a:cs typeface="Arial" panose="020B0604020202020204" pitchFamily="34" charset="0"/>
              </a:rPr>
            </a:br>
            <a:r>
              <a:rPr lang="en-US" sz="4800" b="1" dirty="0">
                <a:latin typeface="Arial" panose="020B0604020202020204" pitchFamily="34" charset="0"/>
                <a:cs typeface="Arial" panose="020B0604020202020204" pitchFamily="34" charset="0"/>
              </a:rPr>
              <a:t>Forever, </a:t>
            </a:r>
            <a:r>
              <a:rPr lang="en-US" sz="4800" b="1" dirty="0" smtClean="0">
                <a:latin typeface="Arial" panose="020B0604020202020204" pitchFamily="34" charset="0"/>
                <a:cs typeface="Arial" panose="020B0604020202020204" pitchFamily="34" charset="0"/>
              </a:rPr>
              <a:t>Forever, Forever</a:t>
            </a:r>
            <a:endParaRPr lang="en-US" sz="48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632814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a:extLst>
              <a:ext uri="{FF2B5EF4-FFF2-40B4-BE49-F238E27FC236}">
                <a16:creationId xmlns="" xmlns:a16="http://schemas.microsoft.com/office/drawing/2014/main" id="{4C9A182D-4D49-427A-98A1-97F940C09256}"/>
              </a:ext>
            </a:extLst>
          </p:cNvPr>
          <p:cNvSpPr>
            <a:spLocks noGrp="1"/>
          </p:cNvSpPr>
          <p:nvPr>
            <p:ph type="ctrTitle"/>
          </p:nvPr>
        </p:nvSpPr>
        <p:spPr>
          <a:xfrm>
            <a:off x="216977" y="1115877"/>
            <a:ext cx="11640895" cy="4277533"/>
          </a:xfrm>
        </p:spPr>
        <p:txBody>
          <a:bodyPr lIns="457200" rIns="457200"/>
          <a:lstStyle/>
          <a:p>
            <a:pPr algn="l"/>
            <a:r>
              <a:rPr lang="en-US" sz="4000" i="1" dirty="0">
                <a:latin typeface="Arial" panose="020B0604020202020204" pitchFamily="34" charset="0"/>
                <a:cs typeface="Arial" panose="020B0604020202020204" pitchFamily="34" charset="0"/>
              </a:rPr>
              <a:t>Liturgist: 	In the name of the Father and of the + Son and of the Holy Spirit</a:t>
            </a:r>
            <a:r>
              <a:rPr lang="en-US" sz="4000" i="1" dirty="0" smtClean="0">
                <a:latin typeface="Arial" panose="020B0604020202020204" pitchFamily="34" charset="0"/>
                <a:cs typeface="Arial" panose="020B0604020202020204" pitchFamily="34" charset="0"/>
              </a:rPr>
              <a:t>.</a:t>
            </a:r>
            <a:br>
              <a:rPr lang="en-US" sz="4000" i="1" dirty="0" smtClean="0">
                <a:latin typeface="Arial" panose="020B0604020202020204" pitchFamily="34" charset="0"/>
                <a:cs typeface="Arial" panose="020B0604020202020204" pitchFamily="34" charset="0"/>
              </a:rPr>
            </a:br>
            <a:r>
              <a:rPr lang="en-US" sz="4400" i="1" dirty="0">
                <a:latin typeface="Arial" panose="020B0604020202020204" pitchFamily="34" charset="0"/>
                <a:cs typeface="Arial" panose="020B0604020202020204" pitchFamily="34" charset="0"/>
              </a:rPr>
              <a:t/>
            </a:r>
            <a:br>
              <a:rPr lang="en-US" sz="4400" i="1" dirty="0">
                <a:latin typeface="Arial" panose="020B0604020202020204" pitchFamily="34" charset="0"/>
                <a:cs typeface="Arial" panose="020B0604020202020204" pitchFamily="34" charset="0"/>
              </a:rPr>
            </a:br>
            <a:r>
              <a:rPr lang="en-US" sz="4800" b="1" dirty="0">
                <a:latin typeface="Arial" panose="020B0604020202020204" pitchFamily="34" charset="0"/>
                <a:cs typeface="Arial" panose="020B0604020202020204" pitchFamily="34" charset="0"/>
              </a:rPr>
              <a:t>People</a:t>
            </a:r>
            <a:r>
              <a:rPr lang="en-US" sz="4800" b="1" dirty="0" smtClean="0">
                <a:latin typeface="Arial" panose="020B0604020202020204" pitchFamily="34" charset="0"/>
                <a:cs typeface="Arial" panose="020B0604020202020204" pitchFamily="34" charset="0"/>
              </a:rPr>
              <a:t>:</a:t>
            </a:r>
            <a:r>
              <a:rPr lang="en-US" sz="4800" b="1" dirty="0">
                <a:latin typeface="Arial" panose="020B0604020202020204" pitchFamily="34" charset="0"/>
                <a:cs typeface="Arial" panose="020B0604020202020204" pitchFamily="34" charset="0"/>
              </a:rPr>
              <a:t>	Amen</a:t>
            </a:r>
            <a:r>
              <a:rPr lang="en-US" sz="4800" b="1" dirty="0" smtClean="0">
                <a:latin typeface="Arial" panose="020B0604020202020204" pitchFamily="34" charset="0"/>
                <a:cs typeface="Arial" panose="020B0604020202020204" pitchFamily="34" charset="0"/>
              </a:rPr>
              <a:t>.</a:t>
            </a:r>
            <a:br>
              <a:rPr lang="en-US" sz="4800" b="1" dirty="0" smtClean="0">
                <a:latin typeface="Arial" panose="020B0604020202020204" pitchFamily="34" charset="0"/>
                <a:cs typeface="Arial" panose="020B0604020202020204" pitchFamily="34" charset="0"/>
              </a:rPr>
            </a:br>
            <a:r>
              <a:rPr lang="en-US" sz="4800" dirty="0">
                <a:latin typeface="Arial" panose="020B0604020202020204" pitchFamily="34" charset="0"/>
                <a:cs typeface="Arial" panose="020B0604020202020204" pitchFamily="34" charset="0"/>
              </a:rPr>
              <a:t/>
            </a:r>
            <a:br>
              <a:rPr lang="en-US" sz="4800" dirty="0">
                <a:latin typeface="Arial" panose="020B0604020202020204" pitchFamily="34" charset="0"/>
                <a:cs typeface="Arial" panose="020B0604020202020204" pitchFamily="34" charset="0"/>
              </a:rPr>
            </a:br>
            <a:endParaRPr lang="en-US" sz="4800" b="1" dirty="0">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6461" y="365125"/>
            <a:ext cx="11577234" cy="6283648"/>
          </a:xfrm>
        </p:spPr>
        <p:txBody>
          <a:bodyPr/>
          <a:lstStyle/>
          <a:p>
            <a:pPr algn="ctr"/>
            <a:r>
              <a:rPr lang="en-US" sz="4800" b="1" dirty="0">
                <a:latin typeface="Arial" panose="020B0604020202020204" pitchFamily="34" charset="0"/>
                <a:cs typeface="Arial" panose="020B0604020202020204" pitchFamily="34" charset="0"/>
              </a:rPr>
              <a:t>From the rising to the setting sun, </a:t>
            </a:r>
            <a:br>
              <a:rPr lang="en-US" sz="4800" b="1" dirty="0">
                <a:latin typeface="Arial" panose="020B0604020202020204" pitchFamily="34" charset="0"/>
                <a:cs typeface="Arial" panose="020B0604020202020204" pitchFamily="34" charset="0"/>
              </a:rPr>
            </a:br>
            <a:r>
              <a:rPr lang="en-US" sz="4800" b="1" dirty="0">
                <a:latin typeface="Arial" panose="020B0604020202020204" pitchFamily="34" charset="0"/>
                <a:cs typeface="Arial" panose="020B0604020202020204" pitchFamily="34" charset="0"/>
              </a:rPr>
              <a:t>His love endures forever;</a:t>
            </a:r>
            <a:br>
              <a:rPr lang="en-US" sz="4800" b="1" dirty="0">
                <a:latin typeface="Arial" panose="020B0604020202020204" pitchFamily="34" charset="0"/>
                <a:cs typeface="Arial" panose="020B0604020202020204" pitchFamily="34" charset="0"/>
              </a:rPr>
            </a:br>
            <a:r>
              <a:rPr lang="en-US" sz="4800" b="1" dirty="0">
                <a:latin typeface="Arial" panose="020B0604020202020204" pitchFamily="34" charset="0"/>
                <a:cs typeface="Arial" panose="020B0604020202020204" pitchFamily="34" charset="0"/>
              </a:rPr>
              <a:t/>
            </a:r>
            <a:br>
              <a:rPr lang="en-US" sz="4800" b="1" dirty="0">
                <a:latin typeface="Arial" panose="020B0604020202020204" pitchFamily="34" charset="0"/>
                <a:cs typeface="Arial" panose="020B0604020202020204" pitchFamily="34" charset="0"/>
              </a:rPr>
            </a:br>
            <a:r>
              <a:rPr lang="en-US" sz="4800" b="1" dirty="0">
                <a:latin typeface="Arial" panose="020B0604020202020204" pitchFamily="34" charset="0"/>
                <a:cs typeface="Arial" panose="020B0604020202020204" pitchFamily="34" charset="0"/>
              </a:rPr>
              <a:t>And by the grace of God </a:t>
            </a:r>
            <a:r>
              <a:rPr lang="en-US" sz="4800" b="1" dirty="0" smtClean="0">
                <a:latin typeface="Arial" panose="020B0604020202020204" pitchFamily="34" charset="0"/>
                <a:cs typeface="Arial" panose="020B0604020202020204" pitchFamily="34" charset="0"/>
              </a:rPr>
              <a:t/>
            </a:r>
            <a:br>
              <a:rPr lang="en-US" sz="4800" b="1" dirty="0" smtClean="0">
                <a:latin typeface="Arial" panose="020B0604020202020204" pitchFamily="34" charset="0"/>
                <a:cs typeface="Arial" panose="020B0604020202020204" pitchFamily="34" charset="0"/>
              </a:rPr>
            </a:br>
            <a:r>
              <a:rPr lang="en-US" sz="4800" b="1" dirty="0" smtClean="0">
                <a:latin typeface="Arial" panose="020B0604020202020204" pitchFamily="34" charset="0"/>
                <a:cs typeface="Arial" panose="020B0604020202020204" pitchFamily="34" charset="0"/>
              </a:rPr>
              <a:t>we </a:t>
            </a:r>
            <a:r>
              <a:rPr lang="en-US" sz="4800" b="1" dirty="0">
                <a:latin typeface="Arial" panose="020B0604020202020204" pitchFamily="34" charset="0"/>
                <a:cs typeface="Arial" panose="020B0604020202020204" pitchFamily="34" charset="0"/>
              </a:rPr>
              <a:t>will carry on, </a:t>
            </a:r>
            <a:br>
              <a:rPr lang="en-US" sz="4800" b="1" dirty="0">
                <a:latin typeface="Arial" panose="020B0604020202020204" pitchFamily="34" charset="0"/>
                <a:cs typeface="Arial" panose="020B0604020202020204" pitchFamily="34" charset="0"/>
              </a:rPr>
            </a:br>
            <a:r>
              <a:rPr lang="en-US" sz="4800" b="1" dirty="0">
                <a:latin typeface="Arial" panose="020B0604020202020204" pitchFamily="34" charset="0"/>
                <a:cs typeface="Arial" panose="020B0604020202020204" pitchFamily="34" charset="0"/>
              </a:rPr>
              <a:t>His love endures forever. </a:t>
            </a:r>
            <a:br>
              <a:rPr lang="en-US" sz="4800" b="1" dirty="0">
                <a:latin typeface="Arial" panose="020B0604020202020204" pitchFamily="34" charset="0"/>
                <a:cs typeface="Arial" panose="020B0604020202020204" pitchFamily="34" charset="0"/>
              </a:rPr>
            </a:br>
            <a:r>
              <a:rPr lang="en-US" sz="4800" b="1" dirty="0">
                <a:latin typeface="Arial" panose="020B0604020202020204" pitchFamily="34" charset="0"/>
                <a:cs typeface="Arial" panose="020B0604020202020204" pitchFamily="34" charset="0"/>
              </a:rPr>
              <a:t>Sing praise, sing praise.</a:t>
            </a:r>
            <a:br>
              <a:rPr lang="en-US" sz="4800" b="1" dirty="0">
                <a:latin typeface="Arial" panose="020B0604020202020204" pitchFamily="34" charset="0"/>
                <a:cs typeface="Arial" panose="020B0604020202020204" pitchFamily="34" charset="0"/>
              </a:rPr>
            </a:br>
            <a:r>
              <a:rPr lang="en-US" sz="4800" b="1" dirty="0">
                <a:latin typeface="Arial" panose="020B0604020202020204" pitchFamily="34" charset="0"/>
                <a:cs typeface="Arial" panose="020B0604020202020204" pitchFamily="34" charset="0"/>
              </a:rPr>
              <a:t>Sing praise, sing praise.</a:t>
            </a:r>
            <a:endParaRPr lang="en-US" sz="48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4565004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4983" y="1022888"/>
            <a:ext cx="11871702" cy="3611106"/>
          </a:xfrm>
        </p:spPr>
        <p:txBody>
          <a:bodyPr/>
          <a:lstStyle/>
          <a:p>
            <a:r>
              <a:rPr lang="en-US" sz="4800" b="1" dirty="0">
                <a:latin typeface="Arial" panose="020B0604020202020204" pitchFamily="34" charset="0"/>
                <a:cs typeface="Arial" panose="020B0604020202020204" pitchFamily="34" charset="0"/>
              </a:rPr>
              <a:t>Forever God is faithful </a:t>
            </a:r>
            <a:br>
              <a:rPr lang="en-US" sz="4800" b="1" dirty="0">
                <a:latin typeface="Arial" panose="020B0604020202020204" pitchFamily="34" charset="0"/>
                <a:cs typeface="Arial" panose="020B0604020202020204" pitchFamily="34" charset="0"/>
              </a:rPr>
            </a:br>
            <a:r>
              <a:rPr lang="en-US" sz="4800" b="1" dirty="0">
                <a:latin typeface="Arial" panose="020B0604020202020204" pitchFamily="34" charset="0"/>
                <a:cs typeface="Arial" panose="020B0604020202020204" pitchFamily="34" charset="0"/>
              </a:rPr>
              <a:t>Forever God is strong</a:t>
            </a:r>
            <a:br>
              <a:rPr lang="en-US" sz="4800" b="1" dirty="0">
                <a:latin typeface="Arial" panose="020B0604020202020204" pitchFamily="34" charset="0"/>
                <a:cs typeface="Arial" panose="020B0604020202020204" pitchFamily="34" charset="0"/>
              </a:rPr>
            </a:br>
            <a:r>
              <a:rPr lang="en-US" sz="4800" b="1" dirty="0">
                <a:latin typeface="Arial" panose="020B0604020202020204" pitchFamily="34" charset="0"/>
                <a:cs typeface="Arial" panose="020B0604020202020204" pitchFamily="34" charset="0"/>
              </a:rPr>
              <a:t>Forever God is with us </a:t>
            </a:r>
            <a:br>
              <a:rPr lang="en-US" sz="4800" b="1" dirty="0">
                <a:latin typeface="Arial" panose="020B0604020202020204" pitchFamily="34" charset="0"/>
                <a:cs typeface="Arial" panose="020B0604020202020204" pitchFamily="34" charset="0"/>
              </a:rPr>
            </a:br>
            <a:r>
              <a:rPr lang="en-US" sz="4800" b="1" dirty="0">
                <a:latin typeface="Arial" panose="020B0604020202020204" pitchFamily="34" charset="0"/>
                <a:cs typeface="Arial" panose="020B0604020202020204" pitchFamily="34" charset="0"/>
              </a:rPr>
              <a:t>Forever, </a:t>
            </a:r>
            <a:r>
              <a:rPr lang="en-US" sz="4800" b="1" dirty="0" smtClean="0">
                <a:latin typeface="Arial" panose="020B0604020202020204" pitchFamily="34" charset="0"/>
                <a:cs typeface="Arial" panose="020B0604020202020204" pitchFamily="34" charset="0"/>
              </a:rPr>
              <a:t>Forever, Forever</a:t>
            </a:r>
            <a:endParaRPr lang="en-US" sz="48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6204755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4983" y="1022888"/>
            <a:ext cx="11871702" cy="3611106"/>
          </a:xfrm>
        </p:spPr>
        <p:txBody>
          <a:bodyPr/>
          <a:lstStyle/>
          <a:p>
            <a:r>
              <a:rPr lang="en-US" sz="4800" b="1" dirty="0">
                <a:latin typeface="Arial" panose="020B0604020202020204" pitchFamily="34" charset="0"/>
                <a:cs typeface="Arial" panose="020B0604020202020204" pitchFamily="34" charset="0"/>
              </a:rPr>
              <a:t>Forever God is faithful </a:t>
            </a:r>
            <a:br>
              <a:rPr lang="en-US" sz="4800" b="1" dirty="0">
                <a:latin typeface="Arial" panose="020B0604020202020204" pitchFamily="34" charset="0"/>
                <a:cs typeface="Arial" panose="020B0604020202020204" pitchFamily="34" charset="0"/>
              </a:rPr>
            </a:br>
            <a:r>
              <a:rPr lang="en-US" sz="4800" b="1" dirty="0">
                <a:latin typeface="Arial" panose="020B0604020202020204" pitchFamily="34" charset="0"/>
                <a:cs typeface="Arial" panose="020B0604020202020204" pitchFamily="34" charset="0"/>
              </a:rPr>
              <a:t>Forever God is strong</a:t>
            </a:r>
            <a:br>
              <a:rPr lang="en-US" sz="4800" b="1" dirty="0">
                <a:latin typeface="Arial" panose="020B0604020202020204" pitchFamily="34" charset="0"/>
                <a:cs typeface="Arial" panose="020B0604020202020204" pitchFamily="34" charset="0"/>
              </a:rPr>
            </a:br>
            <a:r>
              <a:rPr lang="en-US" sz="4800" b="1" dirty="0">
                <a:latin typeface="Arial" panose="020B0604020202020204" pitchFamily="34" charset="0"/>
                <a:cs typeface="Arial" panose="020B0604020202020204" pitchFamily="34" charset="0"/>
              </a:rPr>
              <a:t>Forever God is with us </a:t>
            </a:r>
            <a:br>
              <a:rPr lang="en-US" sz="4800" b="1" dirty="0">
                <a:latin typeface="Arial" panose="020B0604020202020204" pitchFamily="34" charset="0"/>
                <a:cs typeface="Arial" panose="020B0604020202020204" pitchFamily="34" charset="0"/>
              </a:rPr>
            </a:br>
            <a:r>
              <a:rPr lang="en-US" sz="4800" b="1" dirty="0">
                <a:latin typeface="Arial" panose="020B0604020202020204" pitchFamily="34" charset="0"/>
                <a:cs typeface="Arial" panose="020B0604020202020204" pitchFamily="34" charset="0"/>
              </a:rPr>
              <a:t>Forever, </a:t>
            </a:r>
            <a:r>
              <a:rPr lang="en-US" sz="4800" b="1" dirty="0" smtClean="0">
                <a:latin typeface="Arial" panose="020B0604020202020204" pitchFamily="34" charset="0"/>
                <a:cs typeface="Arial" panose="020B0604020202020204" pitchFamily="34" charset="0"/>
              </a:rPr>
              <a:t>Forever, Forever</a:t>
            </a:r>
            <a:endParaRPr lang="en-US" sz="48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0229933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5896190"/>
          </a:xfrm>
        </p:spPr>
        <p:txBody>
          <a:bodyPr/>
          <a:lstStyle/>
          <a:p>
            <a:pPr algn="ctr"/>
            <a:r>
              <a:rPr lang="en-US" sz="5400" b="1" u="sng" dirty="0" smtClean="0">
                <a:latin typeface="Arial" panose="020B0604020202020204" pitchFamily="34" charset="0"/>
                <a:cs typeface="Arial" panose="020B0604020202020204" pitchFamily="34" charset="0"/>
              </a:rPr>
              <a:t>PRAYER OF THE DAY</a:t>
            </a:r>
            <a:br>
              <a:rPr lang="en-US" sz="5400" b="1" u="sng" dirty="0" smtClean="0">
                <a:latin typeface="Arial" panose="020B0604020202020204" pitchFamily="34" charset="0"/>
                <a:cs typeface="Arial" panose="020B0604020202020204" pitchFamily="34" charset="0"/>
              </a:rPr>
            </a:br>
            <a:r>
              <a:rPr lang="en-US" sz="5400" b="1" u="sng" dirty="0" smtClean="0">
                <a:latin typeface="Arial" panose="020B0604020202020204" pitchFamily="34" charset="0"/>
                <a:cs typeface="Arial" panose="020B0604020202020204" pitchFamily="34" charset="0"/>
              </a:rPr>
              <a:t/>
            </a:r>
            <a:br>
              <a:rPr lang="en-US" sz="5400" b="1" u="sng" dirty="0" smtClean="0">
                <a:latin typeface="Arial" panose="020B0604020202020204" pitchFamily="34" charset="0"/>
                <a:cs typeface="Arial" panose="020B0604020202020204" pitchFamily="34" charset="0"/>
              </a:rPr>
            </a:br>
            <a:r>
              <a:rPr lang="en-US" sz="5400" b="1" u="sng" dirty="0" smtClean="0">
                <a:latin typeface="Arial" panose="020B0604020202020204" pitchFamily="34" charset="0"/>
                <a:cs typeface="Arial" panose="020B0604020202020204" pitchFamily="34" charset="0"/>
              </a:rPr>
              <a:t/>
            </a:r>
            <a:br>
              <a:rPr lang="en-US" sz="5400" b="1" u="sng" dirty="0" smtClean="0">
                <a:latin typeface="Arial" panose="020B0604020202020204" pitchFamily="34" charset="0"/>
                <a:cs typeface="Arial" panose="020B0604020202020204" pitchFamily="34" charset="0"/>
              </a:rPr>
            </a:br>
            <a:r>
              <a:rPr lang="en-US" sz="4000" i="1" dirty="0">
                <a:latin typeface="Arial" panose="020B0604020202020204" pitchFamily="34" charset="0"/>
                <a:cs typeface="Arial" panose="020B0604020202020204" pitchFamily="34" charset="0"/>
              </a:rPr>
              <a:t>Liturgist:	The Lord be with you</a:t>
            </a:r>
            <a:r>
              <a:rPr lang="en-US" sz="4000" i="1" dirty="0" smtClean="0">
                <a:latin typeface="Arial" panose="020B0604020202020204" pitchFamily="34" charset="0"/>
                <a:cs typeface="Arial" panose="020B0604020202020204" pitchFamily="34" charset="0"/>
              </a:rPr>
              <a:t>.</a:t>
            </a:r>
            <a:br>
              <a:rPr lang="en-US" sz="4000" i="1" dirty="0" smtClean="0">
                <a:latin typeface="Arial" panose="020B0604020202020204" pitchFamily="34" charset="0"/>
                <a:cs typeface="Arial" panose="020B0604020202020204" pitchFamily="34" charset="0"/>
              </a:rPr>
            </a:br>
            <a:r>
              <a:rPr lang="en-US" sz="4000" i="1" dirty="0">
                <a:latin typeface="Arial" panose="020B0604020202020204" pitchFamily="34" charset="0"/>
                <a:cs typeface="Arial" panose="020B0604020202020204" pitchFamily="34" charset="0"/>
              </a:rPr>
              <a:t/>
            </a:r>
            <a:br>
              <a:rPr lang="en-US" sz="4000" i="1" dirty="0">
                <a:latin typeface="Arial" panose="020B0604020202020204" pitchFamily="34" charset="0"/>
                <a:cs typeface="Arial" panose="020B0604020202020204" pitchFamily="34" charset="0"/>
              </a:rPr>
            </a:br>
            <a:r>
              <a:rPr lang="en-US" sz="4800" b="1" dirty="0">
                <a:latin typeface="Arial" panose="020B0604020202020204" pitchFamily="34" charset="0"/>
                <a:cs typeface="Arial" panose="020B0604020202020204" pitchFamily="34" charset="0"/>
              </a:rPr>
              <a:t>People:	</a:t>
            </a:r>
            <a:r>
              <a:rPr lang="en-US" sz="4800" b="1" dirty="0" smtClean="0">
                <a:latin typeface="Arial" panose="020B0604020202020204" pitchFamily="34" charset="0"/>
                <a:cs typeface="Arial" panose="020B0604020202020204" pitchFamily="34" charset="0"/>
              </a:rPr>
              <a:t>And </a:t>
            </a:r>
            <a:r>
              <a:rPr lang="en-US" sz="4800" b="1" dirty="0">
                <a:latin typeface="Arial" panose="020B0604020202020204" pitchFamily="34" charset="0"/>
                <a:cs typeface="Arial" panose="020B0604020202020204" pitchFamily="34" charset="0"/>
              </a:rPr>
              <a:t>also with you.</a:t>
            </a:r>
            <a:endParaRPr lang="en-US" sz="4800" b="1" u="sng"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8579750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5464" y="365125"/>
            <a:ext cx="11028336" cy="5880692"/>
          </a:xfrm>
        </p:spPr>
        <p:txBody>
          <a:bodyPr/>
          <a:lstStyle/>
          <a:p>
            <a:r>
              <a:rPr lang="en-US" dirty="0"/>
              <a:t/>
            </a:r>
            <a:br>
              <a:rPr lang="en-US" dirty="0"/>
            </a:br>
            <a:r>
              <a:rPr lang="en-US" dirty="0"/>
              <a:t> </a:t>
            </a:r>
            <a:br>
              <a:rPr lang="en-US" dirty="0"/>
            </a:br>
            <a:r>
              <a:rPr lang="en-US" sz="4000" i="1" dirty="0" smtClean="0">
                <a:latin typeface="Arial" panose="020B0604020202020204" pitchFamily="34" charset="0"/>
                <a:cs typeface="Arial" panose="020B0604020202020204" pitchFamily="34" charset="0"/>
              </a:rPr>
              <a:t>Liturgist:  Let </a:t>
            </a:r>
            <a:r>
              <a:rPr lang="en-US" sz="4000" i="1" dirty="0">
                <a:latin typeface="Arial" panose="020B0604020202020204" pitchFamily="34" charset="0"/>
                <a:cs typeface="Arial" panose="020B0604020202020204" pitchFamily="34" charset="0"/>
              </a:rPr>
              <a:t>us pray. </a:t>
            </a:r>
            <a:r>
              <a:rPr lang="en-US" sz="4000" i="1" dirty="0">
                <a:latin typeface="Arial" panose="020B0604020202020204" pitchFamily="34" charset="0"/>
                <a:cs typeface="Arial" panose="020B0604020202020204" pitchFamily="34" charset="0"/>
              </a:rPr>
              <a:t>Almighty and everlasting God, You sent Your Son, our Savior Jesus Christ, to take upon Himself our flesh and to suffer death upon the cross. Mercifully grant that we may follow the example of His great humility and patience and be made  partakers of His resurrection; through the same Jesus Christ, our Lord, who lives and reigns with You and the Holy Spirit, one God, now and </a:t>
            </a:r>
            <a:r>
              <a:rPr lang="en-US" sz="4000" i="1" dirty="0" smtClean="0">
                <a:latin typeface="Arial" panose="020B0604020202020204" pitchFamily="34" charset="0"/>
                <a:cs typeface="Arial" panose="020B0604020202020204" pitchFamily="34" charset="0"/>
              </a:rPr>
              <a:t>forever.</a:t>
            </a:r>
            <a:br>
              <a:rPr lang="en-US" sz="4000" i="1" dirty="0" smtClean="0">
                <a:latin typeface="Arial" panose="020B0604020202020204" pitchFamily="34" charset="0"/>
                <a:cs typeface="Arial" panose="020B0604020202020204" pitchFamily="34" charset="0"/>
              </a:rPr>
            </a:br>
            <a:r>
              <a:rPr lang="en-US" sz="4000" i="1" dirty="0">
                <a:latin typeface="Arial" panose="020B0604020202020204" pitchFamily="34" charset="0"/>
                <a:cs typeface="Arial" panose="020B0604020202020204" pitchFamily="34" charset="0"/>
              </a:rPr>
              <a:t/>
            </a:r>
            <a:br>
              <a:rPr lang="en-US" sz="4000" i="1" dirty="0">
                <a:latin typeface="Arial" panose="020B0604020202020204" pitchFamily="34" charset="0"/>
                <a:cs typeface="Arial" panose="020B0604020202020204" pitchFamily="34" charset="0"/>
              </a:rPr>
            </a:br>
            <a:r>
              <a:rPr lang="en-US" sz="4800" b="1" dirty="0">
                <a:latin typeface="Arial" panose="020B0604020202020204" pitchFamily="34" charset="0"/>
                <a:cs typeface="Arial" panose="020B0604020202020204" pitchFamily="34" charset="0"/>
              </a:rPr>
              <a:t>People:		Amen.</a:t>
            </a:r>
            <a:r>
              <a:rPr lang="en-US" dirty="0"/>
              <a:t/>
            </a:r>
            <a:br>
              <a:rPr lang="en-US" dirty="0"/>
            </a:br>
            <a:endParaRPr lang="en-US" dirty="0"/>
          </a:p>
        </p:txBody>
      </p:sp>
    </p:spTree>
    <p:extLst>
      <p:ext uri="{BB962C8B-B14F-4D97-AF65-F5344CB8AC3E}">
        <p14:creationId xmlns:p14="http://schemas.microsoft.com/office/powerpoint/2010/main" val="43966197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5245261"/>
          </a:xfrm>
        </p:spPr>
        <p:txBody>
          <a:bodyPr/>
          <a:lstStyle/>
          <a:p>
            <a:pPr algn="ctr"/>
            <a:r>
              <a:rPr lang="en-US" sz="5400" b="1" u="sng" dirty="0" smtClean="0">
                <a:latin typeface="Arial" panose="020B0604020202020204" pitchFamily="34" charset="0"/>
                <a:cs typeface="Arial" panose="020B0604020202020204" pitchFamily="34" charset="0"/>
              </a:rPr>
              <a:t>The APOSTLES</a:t>
            </a:r>
            <a:r>
              <a:rPr lang="en-US" sz="5400" b="1" u="sng" dirty="0">
                <a:latin typeface="Arial" panose="020B0604020202020204" pitchFamily="34" charset="0"/>
                <a:cs typeface="Arial" panose="020B0604020202020204" pitchFamily="34" charset="0"/>
              </a:rPr>
              <a:t>’ CREED</a:t>
            </a:r>
            <a:r>
              <a:rPr lang="en-US" b="1" dirty="0"/>
              <a:t/>
            </a:r>
            <a:br>
              <a:rPr lang="en-US" b="1" dirty="0"/>
            </a:br>
            <a:endParaRPr lang="en-US" b="1" dirty="0"/>
          </a:p>
        </p:txBody>
      </p:sp>
    </p:spTree>
    <p:extLst>
      <p:ext uri="{BB962C8B-B14F-4D97-AF65-F5344CB8AC3E}">
        <p14:creationId xmlns:p14="http://schemas.microsoft.com/office/powerpoint/2010/main" val="386594015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3437" y="365125"/>
            <a:ext cx="11127783" cy="5911689"/>
          </a:xfrm>
        </p:spPr>
        <p:txBody>
          <a:bodyPr/>
          <a:lstStyle/>
          <a:p>
            <a:r>
              <a:rPr lang="en-US" sz="4800" b="1" dirty="0">
                <a:latin typeface="Arial" panose="020B0604020202020204" pitchFamily="34" charset="0"/>
                <a:cs typeface="Arial" panose="020B0604020202020204" pitchFamily="34" charset="0"/>
              </a:rPr>
              <a:t>I believe in God, the Father Almighty, maker of heaven and earth.</a:t>
            </a:r>
            <a:br>
              <a:rPr lang="en-US" sz="4800" b="1" dirty="0">
                <a:latin typeface="Arial" panose="020B0604020202020204" pitchFamily="34" charset="0"/>
                <a:cs typeface="Arial" panose="020B0604020202020204" pitchFamily="34" charset="0"/>
              </a:rPr>
            </a:br>
            <a:r>
              <a:rPr lang="en-US" sz="4800" b="1" dirty="0">
                <a:latin typeface="Arial" panose="020B0604020202020204" pitchFamily="34" charset="0"/>
                <a:cs typeface="Arial" panose="020B0604020202020204" pitchFamily="34" charset="0"/>
              </a:rPr>
              <a:t>And in Jesus Christ, His only Son, our Lord, who was conceived by the Holy Spirit, born of the Virgin Mary; suffered under Pontius Pilate, was crucified, died, and was buried.</a:t>
            </a:r>
            <a:endParaRPr lang="en-US"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5985179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3437" y="365125"/>
            <a:ext cx="11127783" cy="5911689"/>
          </a:xfrm>
        </p:spPr>
        <p:txBody>
          <a:bodyPr/>
          <a:lstStyle/>
          <a:p>
            <a:r>
              <a:rPr lang="en-US" sz="4800" b="1" dirty="0">
                <a:latin typeface="Arial" panose="020B0604020202020204" pitchFamily="34" charset="0"/>
                <a:cs typeface="Arial" panose="020B0604020202020204" pitchFamily="34" charset="0"/>
              </a:rPr>
              <a:t>He descended into hell.  The third day He rose again from the dead.  He ascended into heaven and sits at the right hand of God the Father Almighty.  From thence He will come to judge the living and the dead.</a:t>
            </a:r>
          </a:p>
        </p:txBody>
      </p:sp>
    </p:spTree>
    <p:extLst>
      <p:ext uri="{BB962C8B-B14F-4D97-AF65-F5344CB8AC3E}">
        <p14:creationId xmlns:p14="http://schemas.microsoft.com/office/powerpoint/2010/main" val="192166652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3437" y="365125"/>
            <a:ext cx="11127783" cy="5911689"/>
          </a:xfrm>
        </p:spPr>
        <p:txBody>
          <a:bodyPr/>
          <a:lstStyle/>
          <a:p>
            <a:r>
              <a:rPr lang="en-US" sz="4800" b="1" dirty="0">
                <a:latin typeface="Arial" panose="020B0604020202020204" pitchFamily="34" charset="0"/>
                <a:cs typeface="Arial" panose="020B0604020202020204" pitchFamily="34" charset="0"/>
              </a:rPr>
              <a:t>I believe in the Holy Spirit; the holy Christian Church, the communion of saints, the forgiveness of sins, the resurrection of the body, and the life everlasting.  Amen.</a:t>
            </a:r>
          </a:p>
        </p:txBody>
      </p:sp>
    </p:spTree>
    <p:extLst>
      <p:ext uri="{BB962C8B-B14F-4D97-AF65-F5344CB8AC3E}">
        <p14:creationId xmlns:p14="http://schemas.microsoft.com/office/powerpoint/2010/main" val="362237275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a:extLst>
              <a:ext uri="{FF2B5EF4-FFF2-40B4-BE49-F238E27FC236}">
                <a16:creationId xmlns="" xmlns:a16="http://schemas.microsoft.com/office/drawing/2014/main" id="{52F860A6-CAAF-4D00-B4F2-7320353235C7}"/>
              </a:ext>
            </a:extLst>
          </p:cNvPr>
          <p:cNvSpPr>
            <a:spLocks noGrp="1"/>
          </p:cNvSpPr>
          <p:nvPr>
            <p:ph type="ctrTitle"/>
          </p:nvPr>
        </p:nvSpPr>
        <p:spPr>
          <a:xfrm>
            <a:off x="365125" y="856107"/>
            <a:ext cx="11461750" cy="4773613"/>
          </a:xfrm>
        </p:spPr>
        <p:txBody>
          <a:bodyPr lIns="457200" rIns="457200"/>
          <a:lstStyle/>
          <a:p>
            <a:pPr eaLnBrk="1" hangingPunct="1"/>
            <a:r>
              <a:rPr lang="en-US" altLang="en-US" sz="4800" b="1" u="sng" dirty="0">
                <a:latin typeface="Arial" panose="020B0604020202020204" pitchFamily="34" charset="0"/>
                <a:cs typeface="Arial" panose="020B0604020202020204" pitchFamily="34" charset="0"/>
              </a:rPr>
              <a:t>The OLD TESTAMENT READING</a:t>
            </a:r>
            <a:br>
              <a:rPr lang="en-US" altLang="en-US" sz="4800" b="1" u="sng" dirty="0">
                <a:latin typeface="Arial" panose="020B0604020202020204" pitchFamily="34" charset="0"/>
                <a:cs typeface="Arial" panose="020B0604020202020204" pitchFamily="34" charset="0"/>
              </a:rPr>
            </a:br>
            <a:r>
              <a:rPr lang="en-US" altLang="en-US" sz="4800" b="1" u="sng" dirty="0">
                <a:latin typeface="Arial" panose="020B0604020202020204" pitchFamily="34" charset="0"/>
                <a:cs typeface="Arial" panose="020B0604020202020204" pitchFamily="34" charset="0"/>
              </a:rPr>
              <a:t/>
            </a:r>
            <a:br>
              <a:rPr lang="en-US" altLang="en-US" sz="4800" b="1" u="sng" dirty="0">
                <a:latin typeface="Arial" panose="020B0604020202020204" pitchFamily="34" charset="0"/>
                <a:cs typeface="Arial" panose="020B0604020202020204" pitchFamily="34" charset="0"/>
              </a:rPr>
            </a:br>
            <a:r>
              <a:rPr lang="en-US" sz="4800" b="1" dirty="0" smtClean="0">
                <a:latin typeface="Arial" panose="020B0604020202020204" pitchFamily="34" charset="0"/>
                <a:cs typeface="Arial" panose="020B0604020202020204" pitchFamily="34" charset="0"/>
              </a:rPr>
              <a:t>Isaiah 50:4–9a</a:t>
            </a:r>
            <a:r>
              <a:rPr lang="en-US" altLang="en-US" sz="4800" b="1" dirty="0">
                <a:latin typeface="Arial" panose="020B0604020202020204" pitchFamily="34" charset="0"/>
                <a:cs typeface="Arial" panose="020B0604020202020204" pitchFamily="34" charset="0"/>
              </a:rPr>
              <a:t/>
            </a:r>
            <a:br>
              <a:rPr lang="en-US" altLang="en-US" sz="4800" b="1" dirty="0">
                <a:latin typeface="Arial" panose="020B0604020202020204" pitchFamily="34" charset="0"/>
                <a:cs typeface="Arial" panose="020B0604020202020204" pitchFamily="34" charset="0"/>
              </a:rPr>
            </a:br>
            <a:r>
              <a:rPr lang="en-US" altLang="en-US" sz="4800" b="1" dirty="0">
                <a:latin typeface="Arial" panose="020B0604020202020204" pitchFamily="34" charset="0"/>
                <a:cs typeface="Arial" panose="020B0604020202020204" pitchFamily="34" charset="0"/>
              </a:rPr>
              <a:t> </a:t>
            </a:r>
            <a:br>
              <a:rPr lang="en-US" altLang="en-US" sz="4800" b="1" dirty="0">
                <a:latin typeface="Arial" panose="020B0604020202020204" pitchFamily="34" charset="0"/>
                <a:cs typeface="Arial" panose="020B0604020202020204" pitchFamily="34" charset="0"/>
              </a:rPr>
            </a:br>
            <a:endParaRPr lang="en-US" altLang="en-US" sz="48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6429114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a:extLst>
              <a:ext uri="{FF2B5EF4-FFF2-40B4-BE49-F238E27FC236}">
                <a16:creationId xmlns="" xmlns:a16="http://schemas.microsoft.com/office/drawing/2014/main" id="{4C9A182D-4D49-427A-98A1-97F940C09256}"/>
              </a:ext>
            </a:extLst>
          </p:cNvPr>
          <p:cNvSpPr>
            <a:spLocks noGrp="1"/>
          </p:cNvSpPr>
          <p:nvPr>
            <p:ph type="ctrTitle"/>
          </p:nvPr>
        </p:nvSpPr>
        <p:spPr>
          <a:xfrm>
            <a:off x="449451" y="247973"/>
            <a:ext cx="11454915" cy="5548393"/>
          </a:xfrm>
        </p:spPr>
        <p:txBody>
          <a:bodyPr lIns="457200" rIns="457200"/>
          <a:lstStyle/>
          <a:p>
            <a:pPr algn="l"/>
            <a:r>
              <a:rPr lang="en-US" sz="4000" i="1" dirty="0" smtClean="0">
                <a:latin typeface="Arial" panose="020B0604020202020204" pitchFamily="34" charset="0"/>
                <a:cs typeface="Arial" panose="020B0604020202020204" pitchFamily="34" charset="0"/>
              </a:rPr>
              <a:t>Liturgist</a:t>
            </a:r>
            <a:r>
              <a:rPr lang="en-US" sz="4000" i="1" dirty="0">
                <a:latin typeface="Arial" panose="020B0604020202020204" pitchFamily="34" charset="0"/>
                <a:cs typeface="Arial" panose="020B0604020202020204" pitchFamily="34" charset="0"/>
              </a:rPr>
              <a:t>: 	R</a:t>
            </a:r>
            <a:r>
              <a:rPr lang="en-US" sz="4000" i="1" dirty="0" smtClean="0">
                <a:latin typeface="Arial" panose="020B0604020202020204" pitchFamily="34" charset="0"/>
                <a:cs typeface="Arial" panose="020B0604020202020204" pitchFamily="34" charset="0"/>
              </a:rPr>
              <a:t>ejoice </a:t>
            </a:r>
            <a:r>
              <a:rPr lang="en-US" sz="4000" i="1" dirty="0">
                <a:latin typeface="Arial" panose="020B0604020202020204" pitchFamily="34" charset="0"/>
                <a:cs typeface="Arial" panose="020B0604020202020204" pitchFamily="34" charset="0"/>
              </a:rPr>
              <a:t>greatly, O daughter of Zion!  Shout aloud, O daughter of Jerusalem!</a:t>
            </a:r>
            <a:br>
              <a:rPr lang="en-US" sz="4000" i="1" dirty="0">
                <a:latin typeface="Arial" panose="020B0604020202020204" pitchFamily="34" charset="0"/>
                <a:cs typeface="Arial" panose="020B0604020202020204" pitchFamily="34" charset="0"/>
              </a:rPr>
            </a:br>
            <a:r>
              <a:rPr lang="en-US" sz="4000" i="1" dirty="0">
                <a:latin typeface="Arial" panose="020B0604020202020204" pitchFamily="34" charset="0"/>
                <a:cs typeface="Arial" panose="020B0604020202020204" pitchFamily="34" charset="0"/>
              </a:rPr>
              <a:t/>
            </a:r>
            <a:br>
              <a:rPr lang="en-US" sz="4000" i="1" dirty="0">
                <a:latin typeface="Arial" panose="020B0604020202020204" pitchFamily="34" charset="0"/>
                <a:cs typeface="Arial" panose="020B0604020202020204" pitchFamily="34" charset="0"/>
              </a:rPr>
            </a:br>
            <a:r>
              <a:rPr lang="en-US" sz="4800" b="1" dirty="0">
                <a:latin typeface="Arial" panose="020B0604020202020204" pitchFamily="34" charset="0"/>
                <a:cs typeface="Arial" panose="020B0604020202020204" pitchFamily="34" charset="0"/>
              </a:rPr>
              <a:t>People:	Behold, your king is coming to you, righteous and having salvation</a:t>
            </a:r>
            <a:r>
              <a:rPr lang="en-US" sz="4800" b="1" dirty="0" smtClean="0">
                <a:latin typeface="Arial" panose="020B0604020202020204" pitchFamily="34" charset="0"/>
                <a:cs typeface="Arial" panose="020B0604020202020204" pitchFamily="34" charset="0"/>
              </a:rPr>
              <a:t>.</a:t>
            </a:r>
            <a:br>
              <a:rPr lang="en-US" sz="4800" b="1" dirty="0" smtClean="0">
                <a:latin typeface="Arial" panose="020B0604020202020204" pitchFamily="34" charset="0"/>
                <a:cs typeface="Arial" panose="020B0604020202020204" pitchFamily="34" charset="0"/>
              </a:rPr>
            </a:br>
            <a:endParaRPr lang="en-US" sz="48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63137322"/>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a:extLst>
              <a:ext uri="{FF2B5EF4-FFF2-40B4-BE49-F238E27FC236}">
                <a16:creationId xmlns="" xmlns:a16="http://schemas.microsoft.com/office/drawing/2014/main" id="{52F860A6-CAAF-4D00-B4F2-7320353235C7}"/>
              </a:ext>
            </a:extLst>
          </p:cNvPr>
          <p:cNvSpPr>
            <a:spLocks noGrp="1"/>
          </p:cNvSpPr>
          <p:nvPr>
            <p:ph type="ctrTitle"/>
          </p:nvPr>
        </p:nvSpPr>
        <p:spPr>
          <a:xfrm>
            <a:off x="365125" y="1751308"/>
            <a:ext cx="11461750" cy="3860124"/>
          </a:xfrm>
        </p:spPr>
        <p:txBody>
          <a:bodyPr lIns="457200" rIns="457200"/>
          <a:lstStyle/>
          <a:p>
            <a:pPr eaLnBrk="1" hangingPunct="1"/>
            <a:r>
              <a:rPr lang="en-US" altLang="en-US" sz="4800" b="1" u="sng" dirty="0">
                <a:latin typeface="Arial" panose="020B0604020202020204" pitchFamily="34" charset="0"/>
                <a:cs typeface="Arial" panose="020B0604020202020204" pitchFamily="34" charset="0"/>
              </a:rPr>
              <a:t>The EPISTLE READING</a:t>
            </a:r>
            <a:br>
              <a:rPr lang="en-US" altLang="en-US" sz="4800" b="1" u="sng" dirty="0">
                <a:latin typeface="Arial" panose="020B0604020202020204" pitchFamily="34" charset="0"/>
                <a:cs typeface="Arial" panose="020B0604020202020204" pitchFamily="34" charset="0"/>
              </a:rPr>
            </a:br>
            <a:r>
              <a:rPr lang="en-US" altLang="en-US" sz="4800" b="1" u="sng" dirty="0">
                <a:latin typeface="Arial" panose="020B0604020202020204" pitchFamily="34" charset="0"/>
                <a:cs typeface="Arial" panose="020B0604020202020204" pitchFamily="34" charset="0"/>
              </a:rPr>
              <a:t/>
            </a:r>
            <a:br>
              <a:rPr lang="en-US" altLang="en-US" sz="4800" b="1" u="sng" dirty="0">
                <a:latin typeface="Arial" panose="020B0604020202020204" pitchFamily="34" charset="0"/>
                <a:cs typeface="Arial" panose="020B0604020202020204" pitchFamily="34" charset="0"/>
              </a:rPr>
            </a:br>
            <a:r>
              <a:rPr lang="en-US" sz="4800" b="1" dirty="0" smtClean="0">
                <a:latin typeface="Arial" panose="020B0604020202020204" pitchFamily="34" charset="0"/>
                <a:cs typeface="Arial" panose="020B0604020202020204" pitchFamily="34" charset="0"/>
              </a:rPr>
              <a:t>Philippians </a:t>
            </a:r>
            <a:r>
              <a:rPr lang="en-US" sz="4800" b="1" dirty="0">
                <a:latin typeface="Arial" panose="020B0604020202020204" pitchFamily="34" charset="0"/>
                <a:cs typeface="Arial" panose="020B0604020202020204" pitchFamily="34" charset="0"/>
              </a:rPr>
              <a:t>2</a:t>
            </a:r>
            <a:r>
              <a:rPr lang="en-US" sz="4800" b="1" dirty="0" smtClean="0">
                <a:latin typeface="Arial" panose="020B0604020202020204" pitchFamily="34" charset="0"/>
                <a:cs typeface="Arial" panose="020B0604020202020204" pitchFamily="34" charset="0"/>
              </a:rPr>
              <a:t>:</a:t>
            </a:r>
            <a:r>
              <a:rPr lang="en-US" sz="4800" b="1" dirty="0" smtClean="0">
                <a:latin typeface="Arial" panose="020B0604020202020204" pitchFamily="34" charset="0"/>
                <a:cs typeface="Arial" panose="020B0604020202020204" pitchFamily="34" charset="0"/>
              </a:rPr>
              <a:t>5–11 </a:t>
            </a:r>
            <a:r>
              <a:rPr lang="en-US" altLang="en-US" sz="4800" b="1" dirty="0">
                <a:latin typeface="Arial" panose="020B0604020202020204" pitchFamily="34" charset="0"/>
                <a:cs typeface="Arial" panose="020B0604020202020204" pitchFamily="34" charset="0"/>
              </a:rPr>
              <a:t> </a:t>
            </a:r>
            <a:br>
              <a:rPr lang="en-US" altLang="en-US" sz="4800" b="1" dirty="0">
                <a:latin typeface="Arial" panose="020B0604020202020204" pitchFamily="34" charset="0"/>
                <a:cs typeface="Arial" panose="020B0604020202020204" pitchFamily="34" charset="0"/>
              </a:rPr>
            </a:br>
            <a:endParaRPr lang="en-US" altLang="en-US" sz="48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8405937"/>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a:extLst>
              <a:ext uri="{FF2B5EF4-FFF2-40B4-BE49-F238E27FC236}">
                <a16:creationId xmlns="" xmlns:a16="http://schemas.microsoft.com/office/drawing/2014/main" id="{C7A44E89-DAC2-4B54-9F70-525C5C01A356}"/>
              </a:ext>
            </a:extLst>
          </p:cNvPr>
          <p:cNvSpPr>
            <a:spLocks noGrp="1"/>
          </p:cNvSpPr>
          <p:nvPr>
            <p:ph type="ctrTitle"/>
          </p:nvPr>
        </p:nvSpPr>
        <p:spPr>
          <a:xfrm>
            <a:off x="365125" y="1517269"/>
            <a:ext cx="11461750" cy="3646488"/>
          </a:xfrm>
        </p:spPr>
        <p:txBody>
          <a:bodyPr lIns="457200" rIns="457200"/>
          <a:lstStyle/>
          <a:p>
            <a:pPr eaLnBrk="1" hangingPunct="1"/>
            <a:r>
              <a:rPr lang="en-US" altLang="en-US" sz="4800" b="1" u="sng" dirty="0">
                <a:latin typeface="Arial" panose="020B0604020202020204" pitchFamily="34" charset="0"/>
                <a:cs typeface="Arial" panose="020B0604020202020204" pitchFamily="34" charset="0"/>
              </a:rPr>
              <a:t>The HOLY GOSPEL</a:t>
            </a:r>
            <a:r>
              <a:rPr lang="en-US" altLang="en-US" sz="4800" b="1" dirty="0">
                <a:latin typeface="Arial" panose="020B0604020202020204" pitchFamily="34" charset="0"/>
                <a:cs typeface="Arial" panose="020B0604020202020204" pitchFamily="34" charset="0"/>
              </a:rPr>
              <a:t/>
            </a:r>
            <a:br>
              <a:rPr lang="en-US" altLang="en-US" sz="4800" b="1" dirty="0">
                <a:latin typeface="Arial" panose="020B0604020202020204" pitchFamily="34" charset="0"/>
                <a:cs typeface="Arial" panose="020B0604020202020204" pitchFamily="34" charset="0"/>
              </a:rPr>
            </a:br>
            <a:r>
              <a:rPr lang="en-US" altLang="en-US" sz="4800" b="1" dirty="0">
                <a:latin typeface="Arial" panose="020B0604020202020204" pitchFamily="34" charset="0"/>
                <a:cs typeface="Arial" panose="020B0604020202020204" pitchFamily="34" charset="0"/>
              </a:rPr>
              <a:t/>
            </a:r>
            <a:br>
              <a:rPr lang="en-US" altLang="en-US" sz="4800" b="1" dirty="0">
                <a:latin typeface="Arial" panose="020B0604020202020204" pitchFamily="34" charset="0"/>
                <a:cs typeface="Arial" panose="020B0604020202020204" pitchFamily="34" charset="0"/>
              </a:rPr>
            </a:br>
            <a:r>
              <a:rPr lang="en-US" sz="4800" b="1" dirty="0">
                <a:latin typeface="Arial" panose="020B0604020202020204" pitchFamily="34" charset="0"/>
                <a:cs typeface="Arial" panose="020B0604020202020204" pitchFamily="34" charset="0"/>
              </a:rPr>
              <a:t>John </a:t>
            </a:r>
            <a:r>
              <a:rPr lang="en-US" sz="4800" b="1" dirty="0" smtClean="0">
                <a:latin typeface="Arial" panose="020B0604020202020204" pitchFamily="34" charset="0"/>
                <a:cs typeface="Arial" panose="020B0604020202020204" pitchFamily="34" charset="0"/>
              </a:rPr>
              <a:t>12:12–19 </a:t>
            </a:r>
            <a:r>
              <a:rPr lang="en-US" altLang="en-US" sz="4800" b="1" dirty="0">
                <a:latin typeface="Arial" panose="020B0604020202020204" pitchFamily="34" charset="0"/>
                <a:cs typeface="Arial" panose="020B0604020202020204" pitchFamily="34" charset="0"/>
              </a:rPr>
              <a:t> </a:t>
            </a:r>
            <a:br>
              <a:rPr lang="en-US" altLang="en-US" sz="4800" b="1" dirty="0">
                <a:latin typeface="Arial" panose="020B0604020202020204" pitchFamily="34" charset="0"/>
                <a:cs typeface="Arial" panose="020B0604020202020204" pitchFamily="34" charset="0"/>
              </a:rPr>
            </a:br>
            <a:endParaRPr lang="en-US" altLang="en-US" sz="4800" b="1" dirty="0">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5136773"/>
          </a:xfrm>
        </p:spPr>
        <p:txBody>
          <a:bodyPr/>
          <a:lstStyle/>
          <a:p>
            <a:r>
              <a:rPr lang="en-US" sz="4000" i="1" dirty="0">
                <a:latin typeface="Arial" panose="020B0604020202020204" pitchFamily="34" charset="0"/>
                <a:cs typeface="Arial" panose="020B0604020202020204" pitchFamily="34" charset="0"/>
              </a:rPr>
              <a:t>Reader:	</a:t>
            </a:r>
            <a:r>
              <a:rPr lang="en-US" sz="4000" i="1" dirty="0" smtClean="0">
                <a:latin typeface="Arial" panose="020B0604020202020204" pitchFamily="34" charset="0"/>
                <a:cs typeface="Arial" panose="020B0604020202020204" pitchFamily="34" charset="0"/>
              </a:rPr>
              <a:t>  This </a:t>
            </a:r>
            <a:r>
              <a:rPr lang="en-US" sz="4000" i="1" dirty="0">
                <a:latin typeface="Arial" panose="020B0604020202020204" pitchFamily="34" charset="0"/>
                <a:cs typeface="Arial" panose="020B0604020202020204" pitchFamily="34" charset="0"/>
              </a:rPr>
              <a:t>is the Word of the </a:t>
            </a:r>
            <a:r>
              <a:rPr lang="en-US" sz="4000" i="1" dirty="0" smtClean="0">
                <a:latin typeface="Arial" panose="020B0604020202020204" pitchFamily="34" charset="0"/>
                <a:cs typeface="Arial" panose="020B0604020202020204" pitchFamily="34" charset="0"/>
              </a:rPr>
              <a:t>Lord</a:t>
            </a:r>
            <a:br>
              <a:rPr lang="en-US" sz="4000" i="1" dirty="0" smtClean="0">
                <a:latin typeface="Arial" panose="020B0604020202020204" pitchFamily="34" charset="0"/>
                <a:cs typeface="Arial" panose="020B0604020202020204" pitchFamily="34" charset="0"/>
              </a:rPr>
            </a:br>
            <a:r>
              <a:rPr lang="en-US" dirty="0"/>
              <a:t/>
            </a:r>
            <a:br>
              <a:rPr lang="en-US" dirty="0"/>
            </a:br>
            <a:r>
              <a:rPr lang="en-US" sz="4800" dirty="0" smtClean="0">
                <a:latin typeface="Arial" panose="020B0604020202020204" pitchFamily="34" charset="0"/>
                <a:cs typeface="Arial" panose="020B0604020202020204" pitchFamily="34" charset="0"/>
              </a:rPr>
              <a:t>People:</a:t>
            </a:r>
            <a:r>
              <a:rPr lang="en-US" sz="4800" dirty="0">
                <a:latin typeface="Arial" panose="020B0604020202020204" pitchFamily="34" charset="0"/>
                <a:cs typeface="Arial" panose="020B0604020202020204" pitchFamily="34" charset="0"/>
              </a:rPr>
              <a:t>	</a:t>
            </a:r>
            <a:r>
              <a:rPr lang="en-US" sz="4800" dirty="0" smtClean="0">
                <a:latin typeface="Arial" panose="020B0604020202020204" pitchFamily="34" charset="0"/>
                <a:cs typeface="Arial" panose="020B0604020202020204" pitchFamily="34" charset="0"/>
              </a:rPr>
              <a:t>Thanks </a:t>
            </a:r>
            <a:r>
              <a:rPr lang="en-US" sz="4800" dirty="0">
                <a:latin typeface="Arial" panose="020B0604020202020204" pitchFamily="34" charset="0"/>
                <a:cs typeface="Arial" panose="020B0604020202020204" pitchFamily="34" charset="0"/>
              </a:rPr>
              <a:t>be to God.</a:t>
            </a:r>
            <a:br>
              <a:rPr lang="en-US" sz="4800" dirty="0">
                <a:latin typeface="Arial" panose="020B0604020202020204" pitchFamily="34" charset="0"/>
                <a:cs typeface="Arial" panose="020B0604020202020204" pitchFamily="34" charset="0"/>
              </a:rPr>
            </a:br>
            <a:endParaRPr lang="en-US" sz="4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73908155"/>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
            <a:ext cx="12192000" cy="6858001"/>
          </a:xfrm>
          <a:prstGeom prst="rect">
            <a:avLst/>
          </a:prstGeom>
        </p:spPr>
      </p:pic>
    </p:spTree>
    <p:extLst>
      <p:ext uri="{BB962C8B-B14F-4D97-AF65-F5344CB8AC3E}">
        <p14:creationId xmlns:p14="http://schemas.microsoft.com/office/powerpoint/2010/main" val="2217059954"/>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Title 1">
            <a:extLst>
              <a:ext uri="{FF2B5EF4-FFF2-40B4-BE49-F238E27FC236}">
                <a16:creationId xmlns="" xmlns:a16="http://schemas.microsoft.com/office/drawing/2014/main" id="{74F383E0-3CEC-4A4D-87DA-1F641B1BA04D}"/>
              </a:ext>
            </a:extLst>
          </p:cNvPr>
          <p:cNvSpPr>
            <a:spLocks noGrp="1"/>
          </p:cNvSpPr>
          <p:nvPr>
            <p:ph type="ctrTitle"/>
          </p:nvPr>
        </p:nvSpPr>
        <p:spPr>
          <a:xfrm>
            <a:off x="377825" y="2557221"/>
            <a:ext cx="11520488" cy="2030278"/>
          </a:xfrm>
        </p:spPr>
        <p:txBody>
          <a:bodyPr lIns="182880" rIns="182880"/>
          <a:lstStyle/>
          <a:p>
            <a:pPr eaLnBrk="1" hangingPunct="1"/>
            <a:r>
              <a:rPr lang="en-US" altLang="en-US" sz="4800" b="1" u="sng" dirty="0" smtClean="0">
                <a:latin typeface="Arial" panose="020B0604020202020204" pitchFamily="34" charset="0"/>
                <a:cs typeface="Arial" panose="020B0604020202020204" pitchFamily="34" charset="0"/>
              </a:rPr>
              <a:t>OFFERING ANNOUNCEMENT</a:t>
            </a:r>
            <a:r>
              <a:rPr lang="en-US" altLang="en-US" sz="4800" b="1" dirty="0">
                <a:latin typeface="Arial" panose="020B0604020202020204" pitchFamily="34" charset="0"/>
                <a:cs typeface="Arial" panose="020B0604020202020204" pitchFamily="34" charset="0"/>
              </a:rPr>
              <a:t/>
            </a:r>
            <a:br>
              <a:rPr lang="en-US" altLang="en-US" sz="4800" b="1" dirty="0">
                <a:latin typeface="Arial" panose="020B0604020202020204" pitchFamily="34" charset="0"/>
                <a:cs typeface="Arial" panose="020B0604020202020204" pitchFamily="34" charset="0"/>
              </a:rPr>
            </a:br>
            <a:endParaRPr lang="en-US" altLang="en-US" sz="4800" b="1" dirty="0">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6035675"/>
          </a:xfrm>
        </p:spPr>
        <p:txBody>
          <a:bodyPr/>
          <a:lstStyle/>
          <a:p>
            <a:pPr algn="ctr"/>
            <a:r>
              <a:rPr lang="en-US" sz="5400" b="1" u="sng" dirty="0" smtClean="0">
                <a:latin typeface="Arial" panose="020B0604020202020204" pitchFamily="34" charset="0"/>
                <a:cs typeface="Arial" panose="020B0604020202020204" pitchFamily="34" charset="0"/>
              </a:rPr>
              <a:t>HYMN</a:t>
            </a:r>
            <a:br>
              <a:rPr lang="en-US" sz="5400" b="1" u="sng" dirty="0" smtClean="0">
                <a:latin typeface="Arial" panose="020B0604020202020204" pitchFamily="34" charset="0"/>
                <a:cs typeface="Arial" panose="020B0604020202020204" pitchFamily="34" charset="0"/>
              </a:rPr>
            </a:br>
            <a:r>
              <a:rPr lang="en-US" sz="4800" b="1" dirty="0" smtClean="0">
                <a:latin typeface="Arial" panose="020B0604020202020204" pitchFamily="34" charset="0"/>
                <a:cs typeface="Arial" panose="020B0604020202020204" pitchFamily="34" charset="0"/>
              </a:rPr>
              <a:t>Hosanna </a:t>
            </a:r>
            <a:r>
              <a:rPr lang="en-US" sz="4800" b="1" i="1" dirty="0" smtClean="0">
                <a:latin typeface="Arial" panose="020B0604020202020204" pitchFamily="34" charset="0"/>
                <a:cs typeface="Arial" panose="020B0604020202020204" pitchFamily="34" charset="0"/>
              </a:rPr>
              <a:t>vv1-4</a:t>
            </a:r>
            <a:endParaRPr lang="en-US" sz="4800" b="1" i="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87539463"/>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4467" y="365124"/>
            <a:ext cx="11453247" cy="6128665"/>
          </a:xfrm>
        </p:spPr>
        <p:txBody>
          <a:bodyPr/>
          <a:lstStyle/>
          <a:p>
            <a:pPr algn="ctr"/>
            <a:r>
              <a:rPr lang="en-US" sz="4800" b="1" dirty="0">
                <a:latin typeface="Arial" panose="020B0604020202020204" pitchFamily="34" charset="0"/>
                <a:cs typeface="Arial" panose="020B0604020202020204" pitchFamily="34" charset="0"/>
              </a:rPr>
              <a:t>I see the King of glory</a:t>
            </a:r>
            <a:br>
              <a:rPr lang="en-US" sz="4800" b="1" dirty="0">
                <a:latin typeface="Arial" panose="020B0604020202020204" pitchFamily="34" charset="0"/>
                <a:cs typeface="Arial" panose="020B0604020202020204" pitchFamily="34" charset="0"/>
              </a:rPr>
            </a:br>
            <a:r>
              <a:rPr lang="en-US" sz="4800" b="1" dirty="0">
                <a:latin typeface="Arial" panose="020B0604020202020204" pitchFamily="34" charset="0"/>
                <a:cs typeface="Arial" panose="020B0604020202020204" pitchFamily="34" charset="0"/>
              </a:rPr>
              <a:t>Coming on the clouds with fire</a:t>
            </a:r>
            <a:br>
              <a:rPr lang="en-US" sz="4800" b="1" dirty="0">
                <a:latin typeface="Arial" panose="020B0604020202020204" pitchFamily="34" charset="0"/>
                <a:cs typeface="Arial" panose="020B0604020202020204" pitchFamily="34" charset="0"/>
              </a:rPr>
            </a:br>
            <a:r>
              <a:rPr lang="en-US" sz="4800" b="1" dirty="0" smtClean="0">
                <a:latin typeface="Arial" panose="020B0604020202020204" pitchFamily="34" charset="0"/>
                <a:cs typeface="Arial" panose="020B0604020202020204" pitchFamily="34" charset="0"/>
              </a:rPr>
              <a:t>The </a:t>
            </a:r>
            <a:r>
              <a:rPr lang="en-US" sz="4800" b="1" dirty="0">
                <a:latin typeface="Arial" panose="020B0604020202020204" pitchFamily="34" charset="0"/>
                <a:cs typeface="Arial" panose="020B0604020202020204" pitchFamily="34" charset="0"/>
              </a:rPr>
              <a:t>whole earth shakes, </a:t>
            </a:r>
            <a:br>
              <a:rPr lang="en-US" sz="4800" b="1" dirty="0">
                <a:latin typeface="Arial" panose="020B0604020202020204" pitchFamily="34" charset="0"/>
                <a:cs typeface="Arial" panose="020B0604020202020204" pitchFamily="34" charset="0"/>
              </a:rPr>
            </a:br>
            <a:r>
              <a:rPr lang="en-US" sz="4800" b="1" dirty="0" smtClean="0">
                <a:latin typeface="Arial" panose="020B0604020202020204" pitchFamily="34" charset="0"/>
                <a:cs typeface="Arial" panose="020B0604020202020204" pitchFamily="34" charset="0"/>
              </a:rPr>
              <a:t>The </a:t>
            </a:r>
            <a:r>
              <a:rPr lang="en-US" sz="4800" b="1" dirty="0">
                <a:latin typeface="Arial" panose="020B0604020202020204" pitchFamily="34" charset="0"/>
                <a:cs typeface="Arial" panose="020B0604020202020204" pitchFamily="34" charset="0"/>
              </a:rPr>
              <a:t>whole earth </a:t>
            </a:r>
            <a:r>
              <a:rPr lang="en-US" sz="4800" b="1" dirty="0" smtClean="0">
                <a:latin typeface="Arial" panose="020B0604020202020204" pitchFamily="34" charset="0"/>
                <a:cs typeface="Arial" panose="020B0604020202020204" pitchFamily="34" charset="0"/>
              </a:rPr>
              <a:t>shakes</a:t>
            </a:r>
            <a:br>
              <a:rPr lang="en-US" sz="4800" b="1" dirty="0" smtClean="0">
                <a:latin typeface="Arial" panose="020B0604020202020204" pitchFamily="34" charset="0"/>
                <a:cs typeface="Arial" panose="020B0604020202020204" pitchFamily="34" charset="0"/>
              </a:rPr>
            </a:br>
            <a:r>
              <a:rPr lang="en-US" sz="4800" b="1" dirty="0" smtClean="0">
                <a:latin typeface="Arial" panose="020B0604020202020204" pitchFamily="34" charset="0"/>
                <a:cs typeface="Arial" panose="020B0604020202020204" pitchFamily="34" charset="0"/>
              </a:rPr>
              <a:t/>
            </a:r>
            <a:br>
              <a:rPr lang="en-US" sz="4800" b="1" dirty="0" smtClean="0">
                <a:latin typeface="Arial" panose="020B0604020202020204" pitchFamily="34" charset="0"/>
                <a:cs typeface="Arial" panose="020B0604020202020204" pitchFamily="34" charset="0"/>
              </a:rPr>
            </a:br>
            <a:r>
              <a:rPr lang="en-US" sz="4800" b="1" dirty="0">
                <a:latin typeface="Arial" panose="020B0604020202020204" pitchFamily="34" charset="0"/>
                <a:cs typeface="Arial" panose="020B0604020202020204" pitchFamily="34" charset="0"/>
              </a:rPr>
              <a:t>I see His love and mercy</a:t>
            </a:r>
            <a:br>
              <a:rPr lang="en-US" sz="4800" b="1" dirty="0">
                <a:latin typeface="Arial" panose="020B0604020202020204" pitchFamily="34" charset="0"/>
                <a:cs typeface="Arial" panose="020B0604020202020204" pitchFamily="34" charset="0"/>
              </a:rPr>
            </a:br>
            <a:r>
              <a:rPr lang="en-US" sz="4800" b="1" dirty="0">
                <a:latin typeface="Arial" panose="020B0604020202020204" pitchFamily="34" charset="0"/>
                <a:cs typeface="Arial" panose="020B0604020202020204" pitchFamily="34" charset="0"/>
              </a:rPr>
              <a:t>Washing over all our sin</a:t>
            </a:r>
            <a:br>
              <a:rPr lang="en-US" sz="4800" b="1" dirty="0">
                <a:latin typeface="Arial" panose="020B0604020202020204" pitchFamily="34" charset="0"/>
                <a:cs typeface="Arial" panose="020B0604020202020204" pitchFamily="34" charset="0"/>
              </a:rPr>
            </a:br>
            <a:r>
              <a:rPr lang="en-US" sz="4800" b="1" dirty="0" smtClean="0">
                <a:latin typeface="Arial" panose="020B0604020202020204" pitchFamily="34" charset="0"/>
                <a:cs typeface="Arial" panose="020B0604020202020204" pitchFamily="34" charset="0"/>
              </a:rPr>
              <a:t>The </a:t>
            </a:r>
            <a:r>
              <a:rPr lang="en-US" sz="4800" b="1" dirty="0">
                <a:latin typeface="Arial" panose="020B0604020202020204" pitchFamily="34" charset="0"/>
                <a:cs typeface="Arial" panose="020B0604020202020204" pitchFamily="34" charset="0"/>
              </a:rPr>
              <a:t>people sing, </a:t>
            </a:r>
            <a:r>
              <a:rPr lang="en-US" sz="4800" b="1" dirty="0" smtClean="0">
                <a:latin typeface="Arial" panose="020B0604020202020204" pitchFamily="34" charset="0"/>
                <a:cs typeface="Arial" panose="020B0604020202020204" pitchFamily="34" charset="0"/>
              </a:rPr>
              <a:t>the </a:t>
            </a:r>
            <a:r>
              <a:rPr lang="en-US" sz="4800" b="1" dirty="0">
                <a:latin typeface="Arial" panose="020B0604020202020204" pitchFamily="34" charset="0"/>
                <a:cs typeface="Arial" panose="020B0604020202020204" pitchFamily="34" charset="0"/>
              </a:rPr>
              <a:t>people sing</a:t>
            </a:r>
            <a:endParaRPr lang="en-US" sz="48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18053550"/>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4467" y="365124"/>
            <a:ext cx="11453247" cy="6128665"/>
          </a:xfrm>
        </p:spPr>
        <p:txBody>
          <a:bodyPr/>
          <a:lstStyle/>
          <a:p>
            <a:pPr algn="ctr"/>
            <a:r>
              <a:rPr lang="en-US" sz="4800" b="1" dirty="0">
                <a:latin typeface="Arial" panose="020B0604020202020204" pitchFamily="34" charset="0"/>
                <a:cs typeface="Arial" panose="020B0604020202020204" pitchFamily="34" charset="0"/>
              </a:rPr>
              <a:t>Hosanna, Hosanna</a:t>
            </a:r>
            <a:br>
              <a:rPr lang="en-US" sz="4800" b="1" dirty="0">
                <a:latin typeface="Arial" panose="020B0604020202020204" pitchFamily="34" charset="0"/>
                <a:cs typeface="Arial" panose="020B0604020202020204" pitchFamily="34" charset="0"/>
              </a:rPr>
            </a:br>
            <a:r>
              <a:rPr lang="en-US" sz="4800" b="1" dirty="0" err="1">
                <a:latin typeface="Arial" panose="020B0604020202020204" pitchFamily="34" charset="0"/>
                <a:cs typeface="Arial" panose="020B0604020202020204" pitchFamily="34" charset="0"/>
              </a:rPr>
              <a:t>Hosanna</a:t>
            </a:r>
            <a:r>
              <a:rPr lang="en-US" sz="4800" b="1" dirty="0">
                <a:latin typeface="Arial" panose="020B0604020202020204" pitchFamily="34" charset="0"/>
                <a:cs typeface="Arial" panose="020B0604020202020204" pitchFamily="34" charset="0"/>
              </a:rPr>
              <a:t> in the </a:t>
            </a:r>
            <a:r>
              <a:rPr lang="en-US" sz="4800" b="1" dirty="0" smtClean="0">
                <a:latin typeface="Arial" panose="020B0604020202020204" pitchFamily="34" charset="0"/>
                <a:cs typeface="Arial" panose="020B0604020202020204" pitchFamily="34" charset="0"/>
              </a:rPr>
              <a:t>highest</a:t>
            </a:r>
            <a:br>
              <a:rPr lang="en-US" sz="4800" b="1" dirty="0" smtClean="0">
                <a:latin typeface="Arial" panose="020B0604020202020204" pitchFamily="34" charset="0"/>
                <a:cs typeface="Arial" panose="020B0604020202020204" pitchFamily="34" charset="0"/>
              </a:rPr>
            </a:br>
            <a:r>
              <a:rPr lang="en-US" sz="4800" b="1" dirty="0">
                <a:latin typeface="Arial" panose="020B0604020202020204" pitchFamily="34" charset="0"/>
                <a:cs typeface="Arial" panose="020B0604020202020204" pitchFamily="34" charset="0"/>
              </a:rPr>
              <a:t>Hosanna, Hosanna</a:t>
            </a:r>
            <a:br>
              <a:rPr lang="en-US" sz="4800" b="1" dirty="0">
                <a:latin typeface="Arial" panose="020B0604020202020204" pitchFamily="34" charset="0"/>
                <a:cs typeface="Arial" panose="020B0604020202020204" pitchFamily="34" charset="0"/>
              </a:rPr>
            </a:br>
            <a:r>
              <a:rPr lang="en-US" sz="4800" b="1" dirty="0" err="1">
                <a:latin typeface="Arial" panose="020B0604020202020204" pitchFamily="34" charset="0"/>
                <a:cs typeface="Arial" panose="020B0604020202020204" pitchFamily="34" charset="0"/>
              </a:rPr>
              <a:t>Hosanna</a:t>
            </a:r>
            <a:r>
              <a:rPr lang="en-US" sz="4800" b="1" dirty="0">
                <a:latin typeface="Arial" panose="020B0604020202020204" pitchFamily="34" charset="0"/>
                <a:cs typeface="Arial" panose="020B0604020202020204" pitchFamily="34" charset="0"/>
              </a:rPr>
              <a:t> in the highest</a:t>
            </a:r>
            <a:endParaRPr lang="en-US" sz="48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90438387"/>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6977" y="365124"/>
            <a:ext cx="11530738" cy="6128665"/>
          </a:xfrm>
        </p:spPr>
        <p:txBody>
          <a:bodyPr/>
          <a:lstStyle/>
          <a:p>
            <a:pPr algn="ctr"/>
            <a:r>
              <a:rPr lang="en-US" sz="4800" b="1" dirty="0">
                <a:latin typeface="Arial" panose="020B0604020202020204" pitchFamily="34" charset="0"/>
                <a:cs typeface="Arial" panose="020B0604020202020204" pitchFamily="34" charset="0"/>
              </a:rPr>
              <a:t>I see a generation</a:t>
            </a:r>
            <a:br>
              <a:rPr lang="en-US" sz="4800" b="1" dirty="0">
                <a:latin typeface="Arial" panose="020B0604020202020204" pitchFamily="34" charset="0"/>
                <a:cs typeface="Arial" panose="020B0604020202020204" pitchFamily="34" charset="0"/>
              </a:rPr>
            </a:br>
            <a:r>
              <a:rPr lang="en-US" sz="4800" b="1" dirty="0">
                <a:latin typeface="Arial" panose="020B0604020202020204" pitchFamily="34" charset="0"/>
                <a:cs typeface="Arial" panose="020B0604020202020204" pitchFamily="34" charset="0"/>
              </a:rPr>
              <a:t>Rising up to take their place</a:t>
            </a:r>
            <a:br>
              <a:rPr lang="en-US" sz="4800" b="1" dirty="0">
                <a:latin typeface="Arial" panose="020B0604020202020204" pitchFamily="34" charset="0"/>
                <a:cs typeface="Arial" panose="020B0604020202020204" pitchFamily="34" charset="0"/>
              </a:rPr>
            </a:br>
            <a:r>
              <a:rPr lang="en-US" sz="4800" b="1" dirty="0" smtClean="0">
                <a:latin typeface="Arial" panose="020B0604020202020204" pitchFamily="34" charset="0"/>
                <a:cs typeface="Arial" panose="020B0604020202020204" pitchFamily="34" charset="0"/>
              </a:rPr>
              <a:t>With </a:t>
            </a:r>
            <a:r>
              <a:rPr lang="en-US" sz="4800" b="1" dirty="0">
                <a:latin typeface="Arial" panose="020B0604020202020204" pitchFamily="34" charset="0"/>
                <a:cs typeface="Arial" panose="020B0604020202020204" pitchFamily="34" charset="0"/>
              </a:rPr>
              <a:t>selfless faith, </a:t>
            </a:r>
            <a:r>
              <a:rPr lang="en-US" sz="4800" b="1" dirty="0" smtClean="0">
                <a:latin typeface="Arial" panose="020B0604020202020204" pitchFamily="34" charset="0"/>
                <a:cs typeface="Arial" panose="020B0604020202020204" pitchFamily="34" charset="0"/>
              </a:rPr>
              <a:t>with </a:t>
            </a:r>
            <a:r>
              <a:rPr lang="en-US" sz="4800" b="1" dirty="0">
                <a:latin typeface="Arial" panose="020B0604020202020204" pitchFamily="34" charset="0"/>
                <a:cs typeface="Arial" panose="020B0604020202020204" pitchFamily="34" charset="0"/>
              </a:rPr>
              <a:t>selfless </a:t>
            </a:r>
            <a:r>
              <a:rPr lang="en-US" sz="4800" b="1" dirty="0" smtClean="0">
                <a:latin typeface="Arial" panose="020B0604020202020204" pitchFamily="34" charset="0"/>
                <a:cs typeface="Arial" panose="020B0604020202020204" pitchFamily="34" charset="0"/>
              </a:rPr>
              <a:t>faith</a:t>
            </a:r>
            <a:br>
              <a:rPr lang="en-US" sz="4800" b="1" dirty="0" smtClean="0">
                <a:latin typeface="Arial" panose="020B0604020202020204" pitchFamily="34" charset="0"/>
                <a:cs typeface="Arial" panose="020B0604020202020204" pitchFamily="34" charset="0"/>
              </a:rPr>
            </a:br>
            <a:r>
              <a:rPr lang="en-US" sz="4800" b="1" dirty="0">
                <a:latin typeface="Arial" panose="020B0604020202020204" pitchFamily="34" charset="0"/>
                <a:cs typeface="Arial" panose="020B0604020202020204" pitchFamily="34" charset="0"/>
              </a:rPr>
              <a:t/>
            </a:r>
            <a:br>
              <a:rPr lang="en-US" sz="4800" b="1" dirty="0">
                <a:latin typeface="Arial" panose="020B0604020202020204" pitchFamily="34" charset="0"/>
                <a:cs typeface="Arial" panose="020B0604020202020204" pitchFamily="34" charset="0"/>
              </a:rPr>
            </a:br>
            <a:r>
              <a:rPr lang="en-US" sz="4800" b="1" dirty="0">
                <a:latin typeface="Arial" panose="020B0604020202020204" pitchFamily="34" charset="0"/>
                <a:cs typeface="Arial" panose="020B0604020202020204" pitchFamily="34" charset="0"/>
              </a:rPr>
              <a:t>I see a near revival</a:t>
            </a:r>
            <a:br>
              <a:rPr lang="en-US" sz="4800" b="1" dirty="0">
                <a:latin typeface="Arial" panose="020B0604020202020204" pitchFamily="34" charset="0"/>
                <a:cs typeface="Arial" panose="020B0604020202020204" pitchFamily="34" charset="0"/>
              </a:rPr>
            </a:br>
            <a:r>
              <a:rPr lang="en-US" sz="4800" b="1" dirty="0">
                <a:latin typeface="Arial" panose="020B0604020202020204" pitchFamily="34" charset="0"/>
                <a:cs typeface="Arial" panose="020B0604020202020204" pitchFamily="34" charset="0"/>
              </a:rPr>
              <a:t>Stirring as we pray and seek</a:t>
            </a:r>
            <a:br>
              <a:rPr lang="en-US" sz="4800" b="1" dirty="0">
                <a:latin typeface="Arial" panose="020B0604020202020204" pitchFamily="34" charset="0"/>
                <a:cs typeface="Arial" panose="020B0604020202020204" pitchFamily="34" charset="0"/>
              </a:rPr>
            </a:br>
            <a:r>
              <a:rPr lang="en-US" sz="4800" b="1" dirty="0" smtClean="0">
                <a:latin typeface="Arial" panose="020B0604020202020204" pitchFamily="34" charset="0"/>
                <a:cs typeface="Arial" panose="020B0604020202020204" pitchFamily="34" charset="0"/>
              </a:rPr>
              <a:t>We're </a:t>
            </a:r>
            <a:r>
              <a:rPr lang="en-US" sz="4800" b="1" dirty="0">
                <a:latin typeface="Arial" panose="020B0604020202020204" pitchFamily="34" charset="0"/>
                <a:cs typeface="Arial" panose="020B0604020202020204" pitchFamily="34" charset="0"/>
              </a:rPr>
              <a:t>on our knees, </a:t>
            </a:r>
            <a:r>
              <a:rPr lang="en-US" sz="4800" b="1" dirty="0" smtClean="0">
                <a:latin typeface="Arial" panose="020B0604020202020204" pitchFamily="34" charset="0"/>
                <a:cs typeface="Arial" panose="020B0604020202020204" pitchFamily="34" charset="0"/>
              </a:rPr>
              <a:t/>
            </a:r>
            <a:br>
              <a:rPr lang="en-US" sz="4800" b="1" dirty="0" smtClean="0">
                <a:latin typeface="Arial" panose="020B0604020202020204" pitchFamily="34" charset="0"/>
                <a:cs typeface="Arial" panose="020B0604020202020204" pitchFamily="34" charset="0"/>
              </a:rPr>
            </a:br>
            <a:r>
              <a:rPr lang="en-US" sz="4800" b="1" dirty="0" smtClean="0">
                <a:latin typeface="Arial" panose="020B0604020202020204" pitchFamily="34" charset="0"/>
                <a:cs typeface="Arial" panose="020B0604020202020204" pitchFamily="34" charset="0"/>
              </a:rPr>
              <a:t>We're </a:t>
            </a:r>
            <a:r>
              <a:rPr lang="en-US" sz="4800" b="1" dirty="0">
                <a:latin typeface="Arial" panose="020B0604020202020204" pitchFamily="34" charset="0"/>
                <a:cs typeface="Arial" panose="020B0604020202020204" pitchFamily="34" charset="0"/>
              </a:rPr>
              <a:t>on our knees</a:t>
            </a:r>
            <a:endParaRPr lang="en-US" sz="48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45881171"/>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4467" y="365124"/>
            <a:ext cx="11453247" cy="6128665"/>
          </a:xfrm>
        </p:spPr>
        <p:txBody>
          <a:bodyPr/>
          <a:lstStyle/>
          <a:p>
            <a:pPr algn="ctr"/>
            <a:r>
              <a:rPr lang="en-US" sz="4800" b="1" dirty="0">
                <a:latin typeface="Arial" panose="020B0604020202020204" pitchFamily="34" charset="0"/>
                <a:cs typeface="Arial" panose="020B0604020202020204" pitchFamily="34" charset="0"/>
              </a:rPr>
              <a:t>Hosanna, Hosanna</a:t>
            </a:r>
            <a:br>
              <a:rPr lang="en-US" sz="4800" b="1" dirty="0">
                <a:latin typeface="Arial" panose="020B0604020202020204" pitchFamily="34" charset="0"/>
                <a:cs typeface="Arial" panose="020B0604020202020204" pitchFamily="34" charset="0"/>
              </a:rPr>
            </a:br>
            <a:r>
              <a:rPr lang="en-US" sz="4800" b="1" dirty="0" err="1">
                <a:latin typeface="Arial" panose="020B0604020202020204" pitchFamily="34" charset="0"/>
                <a:cs typeface="Arial" panose="020B0604020202020204" pitchFamily="34" charset="0"/>
              </a:rPr>
              <a:t>Hosanna</a:t>
            </a:r>
            <a:r>
              <a:rPr lang="en-US" sz="4800" b="1" dirty="0">
                <a:latin typeface="Arial" panose="020B0604020202020204" pitchFamily="34" charset="0"/>
                <a:cs typeface="Arial" panose="020B0604020202020204" pitchFamily="34" charset="0"/>
              </a:rPr>
              <a:t> in the highest</a:t>
            </a:r>
            <a:br>
              <a:rPr lang="en-US" sz="4800" b="1" dirty="0">
                <a:latin typeface="Arial" panose="020B0604020202020204" pitchFamily="34" charset="0"/>
                <a:cs typeface="Arial" panose="020B0604020202020204" pitchFamily="34" charset="0"/>
              </a:rPr>
            </a:br>
            <a:r>
              <a:rPr lang="en-US" sz="4800" b="1" dirty="0">
                <a:latin typeface="Arial" panose="020B0604020202020204" pitchFamily="34" charset="0"/>
                <a:cs typeface="Arial" panose="020B0604020202020204" pitchFamily="34" charset="0"/>
              </a:rPr>
              <a:t>Hosanna, Hosanna</a:t>
            </a:r>
            <a:br>
              <a:rPr lang="en-US" sz="4800" b="1" dirty="0">
                <a:latin typeface="Arial" panose="020B0604020202020204" pitchFamily="34" charset="0"/>
                <a:cs typeface="Arial" panose="020B0604020202020204" pitchFamily="34" charset="0"/>
              </a:rPr>
            </a:br>
            <a:r>
              <a:rPr lang="en-US" sz="4800" b="1" dirty="0" err="1">
                <a:latin typeface="Arial" panose="020B0604020202020204" pitchFamily="34" charset="0"/>
                <a:cs typeface="Arial" panose="020B0604020202020204" pitchFamily="34" charset="0"/>
              </a:rPr>
              <a:t>Hosanna</a:t>
            </a:r>
            <a:r>
              <a:rPr lang="en-US" sz="4800" b="1" dirty="0">
                <a:latin typeface="Arial" panose="020B0604020202020204" pitchFamily="34" charset="0"/>
                <a:cs typeface="Arial" panose="020B0604020202020204" pitchFamily="34" charset="0"/>
              </a:rPr>
              <a:t> in the highest</a:t>
            </a:r>
            <a:endParaRPr lang="en-US" sz="48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984374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a:extLst>
              <a:ext uri="{FF2B5EF4-FFF2-40B4-BE49-F238E27FC236}">
                <a16:creationId xmlns="" xmlns:a16="http://schemas.microsoft.com/office/drawing/2014/main" id="{4C9A182D-4D49-427A-98A1-97F940C09256}"/>
              </a:ext>
            </a:extLst>
          </p:cNvPr>
          <p:cNvSpPr>
            <a:spLocks noGrp="1"/>
          </p:cNvSpPr>
          <p:nvPr>
            <p:ph type="ctrTitle"/>
          </p:nvPr>
        </p:nvSpPr>
        <p:spPr>
          <a:xfrm>
            <a:off x="303132" y="1658318"/>
            <a:ext cx="11461750" cy="3084163"/>
          </a:xfrm>
        </p:spPr>
        <p:txBody>
          <a:bodyPr lIns="457200" rIns="457200"/>
          <a:lstStyle/>
          <a:p>
            <a:r>
              <a:rPr lang="en-US" sz="4000" i="1" dirty="0">
                <a:latin typeface="Arial" panose="020B0604020202020204" pitchFamily="34" charset="0"/>
                <a:cs typeface="Arial" panose="020B0604020202020204" pitchFamily="34" charset="0"/>
              </a:rPr>
              <a:t>Liturgist: 	</a:t>
            </a:r>
            <a:r>
              <a:rPr lang="en-US" sz="4000" i="1" dirty="0" smtClean="0">
                <a:latin typeface="Arial" panose="020B0604020202020204" pitchFamily="34" charset="0"/>
                <a:cs typeface="Arial" panose="020B0604020202020204" pitchFamily="34" charset="0"/>
              </a:rPr>
              <a:t>Hosanna</a:t>
            </a:r>
            <a:r>
              <a:rPr lang="en-US" sz="4000" i="1" dirty="0">
                <a:latin typeface="Arial" panose="020B0604020202020204" pitchFamily="34" charset="0"/>
                <a:cs typeface="Arial" panose="020B0604020202020204" pitchFamily="34" charset="0"/>
              </a:rPr>
              <a:t>! Blessed is He who comes in the name of the Lord!</a:t>
            </a:r>
            <a:br>
              <a:rPr lang="en-US" sz="4000" i="1" dirty="0">
                <a:latin typeface="Arial" panose="020B0604020202020204" pitchFamily="34" charset="0"/>
                <a:cs typeface="Arial" panose="020B0604020202020204" pitchFamily="34" charset="0"/>
              </a:rPr>
            </a:br>
            <a:r>
              <a:rPr lang="en-US" sz="4000" i="1" dirty="0">
                <a:latin typeface="Arial" panose="020B0604020202020204" pitchFamily="34" charset="0"/>
                <a:cs typeface="Arial" panose="020B0604020202020204" pitchFamily="34" charset="0"/>
              </a:rPr>
              <a:t/>
            </a:r>
            <a:br>
              <a:rPr lang="en-US" sz="4000" i="1" dirty="0">
                <a:latin typeface="Arial" panose="020B0604020202020204" pitchFamily="34" charset="0"/>
                <a:cs typeface="Arial" panose="020B0604020202020204" pitchFamily="34" charset="0"/>
              </a:rPr>
            </a:br>
            <a:r>
              <a:rPr lang="en-US" sz="4800" b="1" dirty="0">
                <a:latin typeface="Arial" panose="020B0604020202020204" pitchFamily="34" charset="0"/>
                <a:cs typeface="Arial" panose="020B0604020202020204" pitchFamily="34" charset="0"/>
              </a:rPr>
              <a:t>People:	Blessed is the king of Israel!</a:t>
            </a:r>
            <a:endParaRPr lang="en-US" sz="4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12054580"/>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4467" y="365124"/>
            <a:ext cx="11453247" cy="6128665"/>
          </a:xfrm>
        </p:spPr>
        <p:txBody>
          <a:bodyPr/>
          <a:lstStyle/>
          <a:p>
            <a:pPr algn="ctr"/>
            <a:r>
              <a:rPr lang="en-US" sz="4800" b="1" dirty="0">
                <a:latin typeface="Arial" panose="020B0604020202020204" pitchFamily="34" charset="0"/>
                <a:cs typeface="Arial" panose="020B0604020202020204" pitchFamily="34" charset="0"/>
              </a:rPr>
              <a:t>Heal my heart and make it clean</a:t>
            </a:r>
            <a:br>
              <a:rPr lang="en-US" sz="4800" b="1" dirty="0">
                <a:latin typeface="Arial" panose="020B0604020202020204" pitchFamily="34" charset="0"/>
                <a:cs typeface="Arial" panose="020B0604020202020204" pitchFamily="34" charset="0"/>
              </a:rPr>
            </a:br>
            <a:r>
              <a:rPr lang="en-US" sz="4800" b="1" dirty="0">
                <a:latin typeface="Arial" panose="020B0604020202020204" pitchFamily="34" charset="0"/>
                <a:cs typeface="Arial" panose="020B0604020202020204" pitchFamily="34" charset="0"/>
              </a:rPr>
              <a:t>Open up my eyes to the things unseen</a:t>
            </a:r>
            <a:br>
              <a:rPr lang="en-US" sz="4800" b="1" dirty="0">
                <a:latin typeface="Arial" panose="020B0604020202020204" pitchFamily="34" charset="0"/>
                <a:cs typeface="Arial" panose="020B0604020202020204" pitchFamily="34" charset="0"/>
              </a:rPr>
            </a:br>
            <a:r>
              <a:rPr lang="en-US" sz="4800" b="1" dirty="0">
                <a:latin typeface="Arial" panose="020B0604020202020204" pitchFamily="34" charset="0"/>
                <a:cs typeface="Arial" panose="020B0604020202020204" pitchFamily="34" charset="0"/>
              </a:rPr>
              <a:t>Show me how to love </a:t>
            </a:r>
            <a:br>
              <a:rPr lang="en-US" sz="4800" b="1" dirty="0">
                <a:latin typeface="Arial" panose="020B0604020202020204" pitchFamily="34" charset="0"/>
                <a:cs typeface="Arial" panose="020B0604020202020204" pitchFamily="34" charset="0"/>
              </a:rPr>
            </a:br>
            <a:r>
              <a:rPr lang="en-US" sz="4800" b="1" dirty="0">
                <a:latin typeface="Arial" panose="020B0604020202020204" pitchFamily="34" charset="0"/>
                <a:cs typeface="Arial" panose="020B0604020202020204" pitchFamily="34" charset="0"/>
              </a:rPr>
              <a:t>like You have loved </a:t>
            </a:r>
            <a:r>
              <a:rPr lang="en-US" sz="4800" b="1" dirty="0" smtClean="0">
                <a:latin typeface="Arial" panose="020B0604020202020204" pitchFamily="34" charset="0"/>
                <a:cs typeface="Arial" panose="020B0604020202020204" pitchFamily="34" charset="0"/>
              </a:rPr>
              <a:t>me</a:t>
            </a:r>
            <a:br>
              <a:rPr lang="en-US" sz="4800" b="1" dirty="0" smtClean="0">
                <a:latin typeface="Arial" panose="020B0604020202020204" pitchFamily="34" charset="0"/>
                <a:cs typeface="Arial" panose="020B0604020202020204" pitchFamily="34" charset="0"/>
              </a:rPr>
            </a:br>
            <a:r>
              <a:rPr lang="en-US" sz="4800" b="1" dirty="0">
                <a:latin typeface="Arial" panose="020B0604020202020204" pitchFamily="34" charset="0"/>
                <a:cs typeface="Arial" panose="020B0604020202020204" pitchFamily="34" charset="0"/>
              </a:rPr>
              <a:t/>
            </a:r>
            <a:br>
              <a:rPr lang="en-US" sz="4800" b="1" dirty="0">
                <a:latin typeface="Arial" panose="020B0604020202020204" pitchFamily="34" charset="0"/>
                <a:cs typeface="Arial" panose="020B0604020202020204" pitchFamily="34" charset="0"/>
              </a:rPr>
            </a:br>
            <a:r>
              <a:rPr lang="en-US" sz="4800" b="1" dirty="0">
                <a:latin typeface="Arial" panose="020B0604020202020204" pitchFamily="34" charset="0"/>
                <a:cs typeface="Arial" panose="020B0604020202020204" pitchFamily="34" charset="0"/>
              </a:rPr>
              <a:t>Break my heart </a:t>
            </a:r>
            <a:r>
              <a:rPr lang="en-US" sz="4800" b="1" dirty="0" smtClean="0">
                <a:latin typeface="Arial" panose="020B0604020202020204" pitchFamily="34" charset="0"/>
                <a:cs typeface="Arial" panose="020B0604020202020204" pitchFamily="34" charset="0"/>
              </a:rPr>
              <a:t>for </a:t>
            </a:r>
            <a:r>
              <a:rPr lang="en-US" sz="4800" b="1" dirty="0">
                <a:latin typeface="Arial" panose="020B0604020202020204" pitchFamily="34" charset="0"/>
                <a:cs typeface="Arial" panose="020B0604020202020204" pitchFamily="34" charset="0"/>
              </a:rPr>
              <a:t>what breaks Yours</a:t>
            </a:r>
            <a:br>
              <a:rPr lang="en-US" sz="4800" b="1" dirty="0">
                <a:latin typeface="Arial" panose="020B0604020202020204" pitchFamily="34" charset="0"/>
                <a:cs typeface="Arial" panose="020B0604020202020204" pitchFamily="34" charset="0"/>
              </a:rPr>
            </a:br>
            <a:r>
              <a:rPr lang="en-US" sz="4800" b="1" dirty="0">
                <a:latin typeface="Arial" panose="020B0604020202020204" pitchFamily="34" charset="0"/>
                <a:cs typeface="Arial" panose="020B0604020202020204" pitchFamily="34" charset="0"/>
              </a:rPr>
              <a:t>Everything I am </a:t>
            </a:r>
            <a:br>
              <a:rPr lang="en-US" sz="4800" b="1" dirty="0">
                <a:latin typeface="Arial" panose="020B0604020202020204" pitchFamily="34" charset="0"/>
                <a:cs typeface="Arial" panose="020B0604020202020204" pitchFamily="34" charset="0"/>
              </a:rPr>
            </a:br>
            <a:r>
              <a:rPr lang="en-US" sz="4800" b="1" dirty="0" smtClean="0">
                <a:latin typeface="Arial" panose="020B0604020202020204" pitchFamily="34" charset="0"/>
                <a:cs typeface="Arial" panose="020B0604020202020204" pitchFamily="34" charset="0"/>
              </a:rPr>
              <a:t>For </a:t>
            </a:r>
            <a:r>
              <a:rPr lang="en-US" sz="4800" b="1" dirty="0">
                <a:latin typeface="Arial" panose="020B0604020202020204" pitchFamily="34" charset="0"/>
                <a:cs typeface="Arial" panose="020B0604020202020204" pitchFamily="34" charset="0"/>
              </a:rPr>
              <a:t>Your Kingdom's cause</a:t>
            </a:r>
            <a:br>
              <a:rPr lang="en-US" sz="4800" b="1" dirty="0">
                <a:latin typeface="Arial" panose="020B0604020202020204" pitchFamily="34" charset="0"/>
                <a:cs typeface="Arial" panose="020B0604020202020204" pitchFamily="34" charset="0"/>
              </a:rPr>
            </a:br>
            <a:r>
              <a:rPr lang="en-US" sz="4800" b="1" dirty="0">
                <a:latin typeface="Arial" panose="020B0604020202020204" pitchFamily="34" charset="0"/>
                <a:cs typeface="Arial" panose="020B0604020202020204" pitchFamily="34" charset="0"/>
              </a:rPr>
              <a:t>As I walk from earth into eternity</a:t>
            </a:r>
            <a:endParaRPr lang="en-US" sz="48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26281575"/>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4467" y="365124"/>
            <a:ext cx="11453247" cy="6128665"/>
          </a:xfrm>
        </p:spPr>
        <p:txBody>
          <a:bodyPr/>
          <a:lstStyle/>
          <a:p>
            <a:pPr algn="ctr"/>
            <a:r>
              <a:rPr lang="en-US" sz="4800" b="1" dirty="0">
                <a:latin typeface="Arial" panose="020B0604020202020204" pitchFamily="34" charset="0"/>
                <a:cs typeface="Arial" panose="020B0604020202020204" pitchFamily="34" charset="0"/>
              </a:rPr>
              <a:t>Hosanna, Hosanna</a:t>
            </a:r>
            <a:br>
              <a:rPr lang="en-US" sz="4800" b="1" dirty="0">
                <a:latin typeface="Arial" panose="020B0604020202020204" pitchFamily="34" charset="0"/>
                <a:cs typeface="Arial" panose="020B0604020202020204" pitchFamily="34" charset="0"/>
              </a:rPr>
            </a:br>
            <a:r>
              <a:rPr lang="en-US" sz="4800" b="1" dirty="0" err="1">
                <a:latin typeface="Arial" panose="020B0604020202020204" pitchFamily="34" charset="0"/>
                <a:cs typeface="Arial" panose="020B0604020202020204" pitchFamily="34" charset="0"/>
              </a:rPr>
              <a:t>Hosanna</a:t>
            </a:r>
            <a:r>
              <a:rPr lang="en-US" sz="4800" b="1" dirty="0">
                <a:latin typeface="Arial" panose="020B0604020202020204" pitchFamily="34" charset="0"/>
                <a:cs typeface="Arial" panose="020B0604020202020204" pitchFamily="34" charset="0"/>
              </a:rPr>
              <a:t> in the highest</a:t>
            </a:r>
            <a:br>
              <a:rPr lang="en-US" sz="4800" b="1" dirty="0">
                <a:latin typeface="Arial" panose="020B0604020202020204" pitchFamily="34" charset="0"/>
                <a:cs typeface="Arial" panose="020B0604020202020204" pitchFamily="34" charset="0"/>
              </a:rPr>
            </a:br>
            <a:r>
              <a:rPr lang="en-US" sz="4800" b="1" dirty="0">
                <a:latin typeface="Arial" panose="020B0604020202020204" pitchFamily="34" charset="0"/>
                <a:cs typeface="Arial" panose="020B0604020202020204" pitchFamily="34" charset="0"/>
              </a:rPr>
              <a:t>Hosanna, Hosanna</a:t>
            </a:r>
            <a:br>
              <a:rPr lang="en-US" sz="4800" b="1" dirty="0">
                <a:latin typeface="Arial" panose="020B0604020202020204" pitchFamily="34" charset="0"/>
                <a:cs typeface="Arial" panose="020B0604020202020204" pitchFamily="34" charset="0"/>
              </a:rPr>
            </a:br>
            <a:r>
              <a:rPr lang="en-US" sz="4800" b="1" dirty="0" err="1">
                <a:latin typeface="Arial" panose="020B0604020202020204" pitchFamily="34" charset="0"/>
                <a:cs typeface="Arial" panose="020B0604020202020204" pitchFamily="34" charset="0"/>
              </a:rPr>
              <a:t>Hosanna</a:t>
            </a:r>
            <a:r>
              <a:rPr lang="en-US" sz="4800" b="1" dirty="0">
                <a:latin typeface="Arial" panose="020B0604020202020204" pitchFamily="34" charset="0"/>
                <a:cs typeface="Arial" panose="020B0604020202020204" pitchFamily="34" charset="0"/>
              </a:rPr>
              <a:t> in the highest</a:t>
            </a:r>
            <a:endParaRPr lang="en-US" sz="48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29476845"/>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Title 1">
            <a:extLst>
              <a:ext uri="{FF2B5EF4-FFF2-40B4-BE49-F238E27FC236}">
                <a16:creationId xmlns="" xmlns:a16="http://schemas.microsoft.com/office/drawing/2014/main" id="{051CF064-3518-4004-B1DA-D747F19858F8}"/>
              </a:ext>
            </a:extLst>
          </p:cNvPr>
          <p:cNvSpPr>
            <a:spLocks noGrp="1"/>
          </p:cNvSpPr>
          <p:nvPr>
            <p:ph type="ctrTitle"/>
          </p:nvPr>
        </p:nvSpPr>
        <p:spPr>
          <a:xfrm>
            <a:off x="341313" y="2593975"/>
            <a:ext cx="11461750" cy="1074738"/>
          </a:xfrm>
        </p:spPr>
        <p:txBody>
          <a:bodyPr lIns="274320" rIns="274320"/>
          <a:lstStyle/>
          <a:p>
            <a:pPr eaLnBrk="1" hangingPunct="1"/>
            <a:r>
              <a:rPr lang="en-US" altLang="en-US" b="1" u="sng">
                <a:latin typeface="Arial" panose="020B0604020202020204" pitchFamily="34" charset="0"/>
                <a:cs typeface="Arial" panose="020B0604020202020204" pitchFamily="34" charset="0"/>
              </a:rPr>
              <a:t>THE PRAYERS</a:t>
            </a:r>
            <a:endParaRPr lang="en-US" altLang="en-US" b="1">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Title 1">
            <a:extLst>
              <a:ext uri="{FF2B5EF4-FFF2-40B4-BE49-F238E27FC236}">
                <a16:creationId xmlns="" xmlns:a16="http://schemas.microsoft.com/office/drawing/2014/main" id="{0A2630E7-03AF-4AA5-B61E-D986BE4DF87F}"/>
              </a:ext>
            </a:extLst>
          </p:cNvPr>
          <p:cNvSpPr>
            <a:spLocks noGrp="1"/>
          </p:cNvSpPr>
          <p:nvPr>
            <p:ph type="ctrTitle"/>
          </p:nvPr>
        </p:nvSpPr>
        <p:spPr>
          <a:xfrm>
            <a:off x="369888" y="430213"/>
            <a:ext cx="11461750" cy="6017082"/>
          </a:xfrm>
        </p:spPr>
        <p:txBody>
          <a:bodyPr lIns="274320" rIns="274320"/>
          <a:lstStyle/>
          <a:p>
            <a:r>
              <a:rPr lang="en-US" altLang="en-US" sz="4800" b="1" u="sng" dirty="0">
                <a:latin typeface="Arial" panose="020B0604020202020204" pitchFamily="34" charset="0"/>
                <a:cs typeface="Arial" panose="020B0604020202020204" pitchFamily="34" charset="0"/>
              </a:rPr>
              <a:t>The LORD’S </a:t>
            </a:r>
            <a:r>
              <a:rPr lang="en-US" altLang="en-US" sz="4800" b="1" u="sng" dirty="0" smtClean="0">
                <a:latin typeface="Arial" panose="020B0604020202020204" pitchFamily="34" charset="0"/>
                <a:cs typeface="Arial" panose="020B0604020202020204" pitchFamily="34" charset="0"/>
              </a:rPr>
              <a:t>PRAYER </a:t>
            </a:r>
            <a:br>
              <a:rPr lang="en-US" altLang="en-US" sz="4800" b="1" u="sng" dirty="0" smtClean="0">
                <a:latin typeface="Arial" panose="020B0604020202020204" pitchFamily="34" charset="0"/>
                <a:cs typeface="Arial" panose="020B0604020202020204" pitchFamily="34" charset="0"/>
              </a:rPr>
            </a:br>
            <a:r>
              <a:rPr lang="en-US" altLang="en-US" sz="4800" b="1" i="1" dirty="0">
                <a:latin typeface="Arial" panose="020B0604020202020204" pitchFamily="34" charset="0"/>
                <a:cs typeface="Arial" panose="020B0604020202020204" pitchFamily="34" charset="0"/>
              </a:rPr>
              <a:t/>
            </a:r>
            <a:br>
              <a:rPr lang="en-US" altLang="en-US" sz="4800" b="1" i="1" dirty="0">
                <a:latin typeface="Arial" panose="020B0604020202020204" pitchFamily="34" charset="0"/>
                <a:cs typeface="Arial" panose="020B0604020202020204" pitchFamily="34" charset="0"/>
              </a:rPr>
            </a:br>
            <a:r>
              <a:rPr lang="en-US" sz="4800" b="1" dirty="0" smtClean="0">
                <a:latin typeface="Arial" panose="020B0604020202020204" pitchFamily="34" charset="0"/>
                <a:cs typeface="Arial" panose="020B0604020202020204" pitchFamily="34" charset="0"/>
              </a:rPr>
              <a:t>Our </a:t>
            </a:r>
            <a:r>
              <a:rPr lang="en-US" sz="4800" b="1" dirty="0">
                <a:latin typeface="Arial" panose="020B0604020202020204" pitchFamily="34" charset="0"/>
                <a:cs typeface="Arial" panose="020B0604020202020204" pitchFamily="34" charset="0"/>
              </a:rPr>
              <a:t>Father, which art in heaven, Hallowed be Thy name.</a:t>
            </a:r>
            <a:br>
              <a:rPr lang="en-US" sz="4800" b="1" dirty="0">
                <a:latin typeface="Arial" panose="020B0604020202020204" pitchFamily="34" charset="0"/>
                <a:cs typeface="Arial" panose="020B0604020202020204" pitchFamily="34" charset="0"/>
              </a:rPr>
            </a:br>
            <a:r>
              <a:rPr lang="en-US" sz="4800" b="1" dirty="0">
                <a:latin typeface="Arial" panose="020B0604020202020204" pitchFamily="34" charset="0"/>
                <a:cs typeface="Arial" panose="020B0604020202020204" pitchFamily="34" charset="0"/>
              </a:rPr>
              <a:t>Thy kingdom come, </a:t>
            </a:r>
            <a:br>
              <a:rPr lang="en-US" sz="4800" b="1" dirty="0">
                <a:latin typeface="Arial" panose="020B0604020202020204" pitchFamily="34" charset="0"/>
                <a:cs typeface="Arial" panose="020B0604020202020204" pitchFamily="34" charset="0"/>
              </a:rPr>
            </a:br>
            <a:r>
              <a:rPr lang="en-US" sz="4800" b="1" dirty="0">
                <a:latin typeface="Arial" panose="020B0604020202020204" pitchFamily="34" charset="0"/>
                <a:cs typeface="Arial" panose="020B0604020202020204" pitchFamily="34" charset="0"/>
              </a:rPr>
              <a:t>Thy will be done on earth </a:t>
            </a:r>
            <a:br>
              <a:rPr lang="en-US" sz="4800" b="1" dirty="0">
                <a:latin typeface="Arial" panose="020B0604020202020204" pitchFamily="34" charset="0"/>
                <a:cs typeface="Arial" panose="020B0604020202020204" pitchFamily="34" charset="0"/>
              </a:rPr>
            </a:br>
            <a:r>
              <a:rPr lang="en-US" sz="4800" b="1" dirty="0">
                <a:latin typeface="Arial" panose="020B0604020202020204" pitchFamily="34" charset="0"/>
                <a:cs typeface="Arial" panose="020B0604020202020204" pitchFamily="34" charset="0"/>
              </a:rPr>
              <a:t>as it is in heaven.</a:t>
            </a:r>
            <a:br>
              <a:rPr lang="en-US" sz="4800" b="1" dirty="0">
                <a:latin typeface="Arial" panose="020B0604020202020204" pitchFamily="34" charset="0"/>
                <a:cs typeface="Arial" panose="020B0604020202020204" pitchFamily="34" charset="0"/>
              </a:rPr>
            </a:br>
            <a:r>
              <a:rPr lang="en-US" sz="4800" b="1" dirty="0">
                <a:latin typeface="Arial" panose="020B0604020202020204" pitchFamily="34" charset="0"/>
                <a:cs typeface="Arial" panose="020B0604020202020204" pitchFamily="34" charset="0"/>
              </a:rPr>
              <a:t>Give us this day our daily bread,</a:t>
            </a:r>
            <a:endParaRPr lang="en-US" altLang="en-US" sz="4800" b="1" dirty="0">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Title 1">
            <a:extLst>
              <a:ext uri="{FF2B5EF4-FFF2-40B4-BE49-F238E27FC236}">
                <a16:creationId xmlns="" xmlns:a16="http://schemas.microsoft.com/office/drawing/2014/main" id="{4586C443-6DDB-4F18-A854-D275BD4E09DA}"/>
              </a:ext>
            </a:extLst>
          </p:cNvPr>
          <p:cNvSpPr>
            <a:spLocks noGrp="1"/>
          </p:cNvSpPr>
          <p:nvPr>
            <p:ph type="ctrTitle"/>
          </p:nvPr>
        </p:nvSpPr>
        <p:spPr>
          <a:xfrm>
            <a:off x="365125" y="542441"/>
            <a:ext cx="11461750" cy="5951349"/>
          </a:xfrm>
        </p:spPr>
        <p:txBody>
          <a:bodyPr lIns="274320" rIns="274320"/>
          <a:lstStyle/>
          <a:p>
            <a:r>
              <a:rPr lang="en-US" sz="4800" b="1" dirty="0">
                <a:latin typeface="Arial" panose="020B0604020202020204" pitchFamily="34" charset="0"/>
                <a:cs typeface="Arial" panose="020B0604020202020204" pitchFamily="34" charset="0"/>
              </a:rPr>
              <a:t>And forgive us our </a:t>
            </a:r>
            <a:r>
              <a:rPr lang="en-US" sz="4800" b="1" dirty="0" smtClean="0">
                <a:latin typeface="Arial" panose="020B0604020202020204" pitchFamily="34" charset="0"/>
                <a:cs typeface="Arial" panose="020B0604020202020204" pitchFamily="34" charset="0"/>
              </a:rPr>
              <a:t>trespasses, </a:t>
            </a:r>
            <a:r>
              <a:rPr lang="en-US" sz="4800" b="1" dirty="0">
                <a:latin typeface="Arial" panose="020B0604020202020204" pitchFamily="34" charset="0"/>
                <a:cs typeface="Arial" panose="020B0604020202020204" pitchFamily="34" charset="0"/>
              </a:rPr>
              <a:t/>
            </a:r>
            <a:br>
              <a:rPr lang="en-US" sz="4800" b="1" dirty="0">
                <a:latin typeface="Arial" panose="020B0604020202020204" pitchFamily="34" charset="0"/>
                <a:cs typeface="Arial" panose="020B0604020202020204" pitchFamily="34" charset="0"/>
              </a:rPr>
            </a:br>
            <a:r>
              <a:rPr lang="en-US" sz="4800" b="1" dirty="0">
                <a:latin typeface="Arial" panose="020B0604020202020204" pitchFamily="34" charset="0"/>
                <a:cs typeface="Arial" panose="020B0604020202020204" pitchFamily="34" charset="0"/>
              </a:rPr>
              <a:t>as we forgive </a:t>
            </a:r>
            <a:r>
              <a:rPr lang="en-US" sz="4800" b="1" dirty="0" smtClean="0">
                <a:latin typeface="Arial" panose="020B0604020202020204" pitchFamily="34" charset="0"/>
                <a:cs typeface="Arial" panose="020B0604020202020204" pitchFamily="34" charset="0"/>
              </a:rPr>
              <a:t>those who trespass against us.  And </a:t>
            </a:r>
            <a:r>
              <a:rPr lang="en-US" sz="4800" b="1" dirty="0">
                <a:latin typeface="Arial" panose="020B0604020202020204" pitchFamily="34" charset="0"/>
                <a:cs typeface="Arial" panose="020B0604020202020204" pitchFamily="34" charset="0"/>
              </a:rPr>
              <a:t>lead us not into temptation </a:t>
            </a:r>
            <a:br>
              <a:rPr lang="en-US" sz="4800" b="1" dirty="0">
                <a:latin typeface="Arial" panose="020B0604020202020204" pitchFamily="34" charset="0"/>
                <a:cs typeface="Arial" panose="020B0604020202020204" pitchFamily="34" charset="0"/>
              </a:rPr>
            </a:br>
            <a:r>
              <a:rPr lang="en-US" sz="4800" b="1" dirty="0">
                <a:latin typeface="Arial" panose="020B0604020202020204" pitchFamily="34" charset="0"/>
                <a:cs typeface="Arial" panose="020B0604020202020204" pitchFamily="34" charset="0"/>
              </a:rPr>
              <a:t>but deliver us from evil;</a:t>
            </a:r>
            <a:br>
              <a:rPr lang="en-US" sz="4800" b="1" dirty="0">
                <a:latin typeface="Arial" panose="020B0604020202020204" pitchFamily="34" charset="0"/>
                <a:cs typeface="Arial" panose="020B0604020202020204" pitchFamily="34" charset="0"/>
              </a:rPr>
            </a:br>
            <a:r>
              <a:rPr lang="en-US" sz="4800" b="1" dirty="0">
                <a:latin typeface="Arial" panose="020B0604020202020204" pitchFamily="34" charset="0"/>
                <a:cs typeface="Arial" panose="020B0604020202020204" pitchFamily="34" charset="0"/>
              </a:rPr>
              <a:t>For Thine is the kingdom, </a:t>
            </a:r>
            <a:br>
              <a:rPr lang="en-US" sz="4800" b="1" dirty="0">
                <a:latin typeface="Arial" panose="020B0604020202020204" pitchFamily="34" charset="0"/>
                <a:cs typeface="Arial" panose="020B0604020202020204" pitchFamily="34" charset="0"/>
              </a:rPr>
            </a:br>
            <a:r>
              <a:rPr lang="en-US" sz="4800" b="1" dirty="0">
                <a:latin typeface="Arial" panose="020B0604020202020204" pitchFamily="34" charset="0"/>
                <a:cs typeface="Arial" panose="020B0604020202020204" pitchFamily="34" charset="0"/>
              </a:rPr>
              <a:t>and the power, </a:t>
            </a:r>
            <a:br>
              <a:rPr lang="en-US" sz="4800" b="1" dirty="0">
                <a:latin typeface="Arial" panose="020B0604020202020204" pitchFamily="34" charset="0"/>
                <a:cs typeface="Arial" panose="020B0604020202020204" pitchFamily="34" charset="0"/>
              </a:rPr>
            </a:br>
            <a:r>
              <a:rPr lang="en-US" sz="4800" b="1" dirty="0">
                <a:latin typeface="Arial" panose="020B0604020202020204" pitchFamily="34" charset="0"/>
                <a:cs typeface="Arial" panose="020B0604020202020204" pitchFamily="34" charset="0"/>
              </a:rPr>
              <a:t>and the glory f</a:t>
            </a:r>
            <a:r>
              <a:rPr lang="en-US" sz="4800" b="1" dirty="0" smtClean="0">
                <a:latin typeface="Arial" panose="020B0604020202020204" pitchFamily="34" charset="0"/>
                <a:cs typeface="Arial" panose="020B0604020202020204" pitchFamily="34" charset="0"/>
              </a:rPr>
              <a:t>orever and ever </a:t>
            </a:r>
            <a:r>
              <a:rPr lang="en-US" sz="4800" b="1" dirty="0">
                <a:latin typeface="Arial" panose="020B0604020202020204" pitchFamily="34" charset="0"/>
                <a:cs typeface="Arial" panose="020B0604020202020204" pitchFamily="34" charset="0"/>
              </a:rPr>
              <a:t/>
            </a:r>
            <a:br>
              <a:rPr lang="en-US" sz="4800" b="1" dirty="0">
                <a:latin typeface="Arial" panose="020B0604020202020204" pitchFamily="34" charset="0"/>
                <a:cs typeface="Arial" panose="020B0604020202020204" pitchFamily="34" charset="0"/>
              </a:rPr>
            </a:br>
            <a:r>
              <a:rPr lang="en-US" sz="4800" b="1" dirty="0">
                <a:latin typeface="Arial" panose="020B0604020202020204" pitchFamily="34" charset="0"/>
                <a:cs typeface="Arial" panose="020B0604020202020204" pitchFamily="34" charset="0"/>
              </a:rPr>
              <a:t>A-men.</a:t>
            </a:r>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Title 1">
            <a:extLst>
              <a:ext uri="{FF2B5EF4-FFF2-40B4-BE49-F238E27FC236}">
                <a16:creationId xmlns="" xmlns:a16="http://schemas.microsoft.com/office/drawing/2014/main" id="{1D75B41D-FB37-44DA-9030-F93E43A54051}"/>
              </a:ext>
            </a:extLst>
          </p:cNvPr>
          <p:cNvSpPr>
            <a:spLocks noGrp="1"/>
          </p:cNvSpPr>
          <p:nvPr>
            <p:ph type="ctrTitle"/>
          </p:nvPr>
        </p:nvSpPr>
        <p:spPr>
          <a:xfrm>
            <a:off x="433388" y="1257300"/>
            <a:ext cx="11461750" cy="4191000"/>
          </a:xfrm>
        </p:spPr>
        <p:txBody>
          <a:bodyPr lIns="274320" rIns="274320"/>
          <a:lstStyle/>
          <a:p>
            <a:pPr eaLnBrk="1" hangingPunct="1"/>
            <a:r>
              <a:rPr lang="en-US" altLang="en-US" sz="4800" b="1" u="sng" dirty="0">
                <a:latin typeface="Arial" panose="020B0604020202020204" pitchFamily="34" charset="0"/>
                <a:cs typeface="Arial" panose="020B0604020202020204" pitchFamily="34" charset="0"/>
              </a:rPr>
              <a:t>The BENEDICTION</a:t>
            </a:r>
            <a:r>
              <a:rPr lang="en-US" altLang="en-US" sz="4800" b="1" dirty="0">
                <a:latin typeface="Arial" panose="020B0604020202020204" pitchFamily="34" charset="0"/>
                <a:cs typeface="Arial" panose="020B0604020202020204" pitchFamily="34" charset="0"/>
              </a:rPr>
              <a:t>	</a:t>
            </a:r>
            <a:br>
              <a:rPr lang="en-US" altLang="en-US" sz="4800" b="1" dirty="0">
                <a:latin typeface="Arial" panose="020B0604020202020204" pitchFamily="34" charset="0"/>
                <a:cs typeface="Arial" panose="020B0604020202020204" pitchFamily="34" charset="0"/>
              </a:rPr>
            </a:br>
            <a:r>
              <a:rPr lang="en-US" altLang="en-US" sz="4800" b="1" dirty="0">
                <a:latin typeface="Arial" panose="020B0604020202020204" pitchFamily="34" charset="0"/>
                <a:cs typeface="Arial" panose="020B0604020202020204" pitchFamily="34" charset="0"/>
              </a:rPr>
              <a:t/>
            </a:r>
            <a:br>
              <a:rPr lang="en-US" altLang="en-US" sz="4800" b="1" dirty="0">
                <a:latin typeface="Arial" panose="020B0604020202020204" pitchFamily="34" charset="0"/>
                <a:cs typeface="Arial" panose="020B0604020202020204" pitchFamily="34" charset="0"/>
              </a:rPr>
            </a:br>
            <a:r>
              <a:rPr lang="en-US" altLang="en-US" sz="4800" b="1" dirty="0">
                <a:latin typeface="Arial" panose="020B0604020202020204" pitchFamily="34" charset="0"/>
                <a:cs typeface="Arial" panose="020B0604020202020204" pitchFamily="34" charset="0"/>
              </a:rPr>
              <a:t/>
            </a:r>
            <a:br>
              <a:rPr lang="en-US" altLang="en-US" sz="4800" b="1" dirty="0">
                <a:latin typeface="Arial" panose="020B0604020202020204" pitchFamily="34" charset="0"/>
                <a:cs typeface="Arial" panose="020B0604020202020204" pitchFamily="34" charset="0"/>
              </a:rPr>
            </a:br>
            <a:endParaRPr lang="en-US" altLang="en-US" sz="4800" b="1" dirty="0">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Title 1">
            <a:extLst>
              <a:ext uri="{FF2B5EF4-FFF2-40B4-BE49-F238E27FC236}">
                <a16:creationId xmlns="" xmlns:a16="http://schemas.microsoft.com/office/drawing/2014/main" id="{B1B38471-E97B-4D16-8097-891B172420E5}"/>
              </a:ext>
            </a:extLst>
          </p:cNvPr>
          <p:cNvSpPr>
            <a:spLocks noGrp="1"/>
          </p:cNvSpPr>
          <p:nvPr>
            <p:ph type="ctrTitle"/>
          </p:nvPr>
        </p:nvSpPr>
        <p:spPr>
          <a:xfrm>
            <a:off x="186330" y="1487838"/>
            <a:ext cx="11461750" cy="3150542"/>
          </a:xfrm>
        </p:spPr>
        <p:txBody>
          <a:bodyPr lIns="274320" rIns="274320"/>
          <a:lstStyle/>
          <a:p>
            <a:pPr eaLnBrk="1" hangingPunct="1"/>
            <a:r>
              <a:rPr lang="en-US" altLang="en-US" sz="5400" b="1" u="sng" dirty="0" smtClean="0">
                <a:latin typeface="Arial" panose="020B0604020202020204" pitchFamily="34" charset="0"/>
                <a:cs typeface="Arial" panose="020B0604020202020204" pitchFamily="34" charset="0"/>
              </a:rPr>
              <a:t>CLOSING HYMN</a:t>
            </a:r>
            <a:r>
              <a:rPr lang="en-US" altLang="en-US" sz="4800" b="1" u="sng" dirty="0">
                <a:latin typeface="Arial" panose="020B0604020202020204" pitchFamily="34" charset="0"/>
                <a:cs typeface="Arial" panose="020B0604020202020204" pitchFamily="34" charset="0"/>
              </a:rPr>
              <a:t/>
            </a:r>
            <a:br>
              <a:rPr lang="en-US" altLang="en-US" sz="4800" b="1" u="sng" dirty="0">
                <a:latin typeface="Arial" panose="020B0604020202020204" pitchFamily="34" charset="0"/>
                <a:cs typeface="Arial" panose="020B0604020202020204" pitchFamily="34" charset="0"/>
              </a:rPr>
            </a:br>
            <a:r>
              <a:rPr lang="en-US" altLang="en-US" sz="4800" b="1" u="sng" dirty="0">
                <a:latin typeface="Arial" panose="020B0604020202020204" pitchFamily="34" charset="0"/>
                <a:cs typeface="Arial" panose="020B0604020202020204" pitchFamily="34" charset="0"/>
              </a:rPr>
              <a:t/>
            </a:r>
            <a:br>
              <a:rPr lang="en-US" altLang="en-US" sz="4800" b="1" u="sng" dirty="0">
                <a:latin typeface="Arial" panose="020B0604020202020204" pitchFamily="34" charset="0"/>
                <a:cs typeface="Arial" panose="020B0604020202020204" pitchFamily="34" charset="0"/>
              </a:rPr>
            </a:br>
            <a:r>
              <a:rPr lang="en-US" altLang="en-US" sz="4800" b="1" dirty="0" smtClean="0">
                <a:latin typeface="Arial" panose="020B0604020202020204" pitchFamily="34" charset="0"/>
                <a:cs typeface="Arial" panose="020B0604020202020204" pitchFamily="34" charset="0"/>
              </a:rPr>
              <a:t>All My Hope  vv1-2</a:t>
            </a:r>
            <a:br>
              <a:rPr lang="en-US" altLang="en-US" sz="4800" b="1" dirty="0" smtClean="0">
                <a:latin typeface="Arial" panose="020B0604020202020204" pitchFamily="34" charset="0"/>
                <a:cs typeface="Arial" panose="020B0604020202020204" pitchFamily="34" charset="0"/>
              </a:rPr>
            </a:br>
            <a:r>
              <a:rPr lang="en-US" altLang="en-US" sz="4000" i="1" dirty="0" smtClean="0">
                <a:latin typeface="Arial" panose="020B0604020202020204" pitchFamily="34" charset="0"/>
                <a:cs typeface="Arial" panose="020B0604020202020204" pitchFamily="34" charset="0"/>
              </a:rPr>
              <a:t>David Crowder/Ed Cash</a:t>
            </a:r>
            <a:endParaRPr lang="en-US" altLang="en-US" sz="4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22918263"/>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Title 1">
            <a:extLst>
              <a:ext uri="{FF2B5EF4-FFF2-40B4-BE49-F238E27FC236}">
                <a16:creationId xmlns="" xmlns:a16="http://schemas.microsoft.com/office/drawing/2014/main" id="{B1B38471-E97B-4D16-8097-891B172420E5}"/>
              </a:ext>
            </a:extLst>
          </p:cNvPr>
          <p:cNvSpPr>
            <a:spLocks noGrp="1"/>
          </p:cNvSpPr>
          <p:nvPr>
            <p:ph type="ctrTitle"/>
          </p:nvPr>
        </p:nvSpPr>
        <p:spPr>
          <a:xfrm>
            <a:off x="232825" y="945396"/>
            <a:ext cx="11461750" cy="3394129"/>
          </a:xfrm>
        </p:spPr>
        <p:txBody>
          <a:bodyPr lIns="274320" rIns="274320"/>
          <a:lstStyle/>
          <a:p>
            <a:r>
              <a:rPr lang="en-US" sz="4800" b="1" dirty="0">
                <a:latin typeface="Arial" panose="020B0604020202020204" pitchFamily="34" charset="0"/>
                <a:cs typeface="Arial" panose="020B0604020202020204" pitchFamily="34" charset="0"/>
              </a:rPr>
              <a:t>I've been held by the Savior</a:t>
            </a:r>
            <a:br>
              <a:rPr lang="en-US" sz="4800" b="1" dirty="0">
                <a:latin typeface="Arial" panose="020B0604020202020204" pitchFamily="34" charset="0"/>
                <a:cs typeface="Arial" panose="020B0604020202020204" pitchFamily="34" charset="0"/>
              </a:rPr>
            </a:br>
            <a:r>
              <a:rPr lang="en-US" sz="4800" b="1" dirty="0">
                <a:latin typeface="Arial" panose="020B0604020202020204" pitchFamily="34" charset="0"/>
                <a:cs typeface="Arial" panose="020B0604020202020204" pitchFamily="34" charset="0"/>
              </a:rPr>
              <a:t>I've felt fire from above</a:t>
            </a:r>
            <a:br>
              <a:rPr lang="en-US" sz="4800" b="1" dirty="0">
                <a:latin typeface="Arial" panose="020B0604020202020204" pitchFamily="34" charset="0"/>
                <a:cs typeface="Arial" panose="020B0604020202020204" pitchFamily="34" charset="0"/>
              </a:rPr>
            </a:br>
            <a:r>
              <a:rPr lang="en-US" sz="4800" b="1" dirty="0">
                <a:latin typeface="Arial" panose="020B0604020202020204" pitchFamily="34" charset="0"/>
                <a:cs typeface="Arial" panose="020B0604020202020204" pitchFamily="34" charset="0"/>
              </a:rPr>
              <a:t>I've been down to the river</a:t>
            </a:r>
            <a:br>
              <a:rPr lang="en-US" sz="4800" b="1" dirty="0">
                <a:latin typeface="Arial" panose="020B0604020202020204" pitchFamily="34" charset="0"/>
                <a:cs typeface="Arial" panose="020B0604020202020204" pitchFamily="34" charset="0"/>
              </a:rPr>
            </a:br>
            <a:r>
              <a:rPr lang="en-US" sz="4800" b="1" dirty="0">
                <a:latin typeface="Arial" panose="020B0604020202020204" pitchFamily="34" charset="0"/>
                <a:cs typeface="Arial" panose="020B0604020202020204" pitchFamily="34" charset="0"/>
              </a:rPr>
              <a:t>I </a:t>
            </a:r>
            <a:r>
              <a:rPr lang="en-US" sz="4800" b="1" dirty="0" err="1">
                <a:latin typeface="Arial" panose="020B0604020202020204" pitchFamily="34" charset="0"/>
                <a:cs typeface="Arial" panose="020B0604020202020204" pitchFamily="34" charset="0"/>
              </a:rPr>
              <a:t>ain't</a:t>
            </a:r>
            <a:r>
              <a:rPr lang="en-US" sz="4800" b="1" dirty="0">
                <a:latin typeface="Arial" panose="020B0604020202020204" pitchFamily="34" charset="0"/>
                <a:cs typeface="Arial" panose="020B0604020202020204" pitchFamily="34" charset="0"/>
              </a:rPr>
              <a:t> the same a prodigal returned</a:t>
            </a:r>
            <a:endParaRPr lang="en-US" altLang="en-US" sz="48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69621050"/>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Title 1">
            <a:extLst>
              <a:ext uri="{FF2B5EF4-FFF2-40B4-BE49-F238E27FC236}">
                <a16:creationId xmlns="" xmlns:a16="http://schemas.microsoft.com/office/drawing/2014/main" id="{B1B38471-E97B-4D16-8097-891B172420E5}"/>
              </a:ext>
            </a:extLst>
          </p:cNvPr>
          <p:cNvSpPr>
            <a:spLocks noGrp="1"/>
          </p:cNvSpPr>
          <p:nvPr>
            <p:ph type="ctrTitle"/>
          </p:nvPr>
        </p:nvSpPr>
        <p:spPr>
          <a:xfrm>
            <a:off x="232825" y="650930"/>
            <a:ext cx="11461750" cy="4881966"/>
          </a:xfrm>
        </p:spPr>
        <p:txBody>
          <a:bodyPr lIns="274320" rIns="274320"/>
          <a:lstStyle/>
          <a:p>
            <a:r>
              <a:rPr lang="en-US" sz="4800" b="1" dirty="0">
                <a:latin typeface="Arial" panose="020B0604020202020204" pitchFamily="34" charset="0"/>
                <a:cs typeface="Arial" panose="020B0604020202020204" pitchFamily="34" charset="0"/>
              </a:rPr>
              <a:t>All my hope is in Jesus</a:t>
            </a:r>
            <a:br>
              <a:rPr lang="en-US" sz="4800" b="1" dirty="0">
                <a:latin typeface="Arial" panose="020B0604020202020204" pitchFamily="34" charset="0"/>
                <a:cs typeface="Arial" panose="020B0604020202020204" pitchFamily="34" charset="0"/>
              </a:rPr>
            </a:br>
            <a:r>
              <a:rPr lang="en-US" sz="4800" b="1" dirty="0">
                <a:latin typeface="Arial" panose="020B0604020202020204" pitchFamily="34" charset="0"/>
                <a:cs typeface="Arial" panose="020B0604020202020204" pitchFamily="34" charset="0"/>
              </a:rPr>
              <a:t>Thank God that yesterday's gone</a:t>
            </a:r>
            <a:br>
              <a:rPr lang="en-US" sz="4800" b="1" dirty="0">
                <a:latin typeface="Arial" panose="020B0604020202020204" pitchFamily="34" charset="0"/>
                <a:cs typeface="Arial" panose="020B0604020202020204" pitchFamily="34" charset="0"/>
              </a:rPr>
            </a:br>
            <a:r>
              <a:rPr lang="en-US" sz="4800" b="1" dirty="0">
                <a:latin typeface="Arial" panose="020B0604020202020204" pitchFamily="34" charset="0"/>
                <a:cs typeface="Arial" panose="020B0604020202020204" pitchFamily="34" charset="0"/>
              </a:rPr>
              <a:t>(Yes) All my sins are forgiven</a:t>
            </a:r>
            <a:br>
              <a:rPr lang="en-US" sz="4800" b="1" dirty="0">
                <a:latin typeface="Arial" panose="020B0604020202020204" pitchFamily="34" charset="0"/>
                <a:cs typeface="Arial" panose="020B0604020202020204" pitchFamily="34" charset="0"/>
              </a:rPr>
            </a:br>
            <a:r>
              <a:rPr lang="en-US" sz="4800" b="1" dirty="0">
                <a:latin typeface="Arial" panose="020B0604020202020204" pitchFamily="34" charset="0"/>
                <a:cs typeface="Arial" panose="020B0604020202020204" pitchFamily="34" charset="0"/>
              </a:rPr>
              <a:t/>
            </a:r>
            <a:br>
              <a:rPr lang="en-US" sz="4800" b="1" dirty="0">
                <a:latin typeface="Arial" panose="020B0604020202020204" pitchFamily="34" charset="0"/>
                <a:cs typeface="Arial" panose="020B0604020202020204" pitchFamily="34" charset="0"/>
              </a:rPr>
            </a:br>
            <a:r>
              <a:rPr lang="en-US" sz="4800" b="1" dirty="0" smtClean="0">
                <a:latin typeface="Arial" panose="020B0604020202020204" pitchFamily="34" charset="0"/>
                <a:cs typeface="Arial" panose="020B0604020202020204" pitchFamily="34" charset="0"/>
              </a:rPr>
              <a:t>I've </a:t>
            </a:r>
            <a:r>
              <a:rPr lang="en-US" sz="4800" b="1" dirty="0">
                <a:latin typeface="Arial" panose="020B0604020202020204" pitchFamily="34" charset="0"/>
                <a:cs typeface="Arial" panose="020B0604020202020204" pitchFamily="34" charset="0"/>
              </a:rPr>
              <a:t>been washed by the blood</a:t>
            </a:r>
            <a:br>
              <a:rPr lang="en-US" sz="4800" b="1" dirty="0">
                <a:latin typeface="Arial" panose="020B0604020202020204" pitchFamily="34" charset="0"/>
                <a:cs typeface="Arial" panose="020B0604020202020204" pitchFamily="34" charset="0"/>
              </a:rPr>
            </a:br>
            <a:r>
              <a:rPr lang="en-US" sz="4800" b="1" dirty="0">
                <a:latin typeface="Arial" panose="020B0604020202020204" pitchFamily="34" charset="0"/>
                <a:cs typeface="Arial" panose="020B0604020202020204" pitchFamily="34" charset="0"/>
              </a:rPr>
              <a:t>(Come on and sing)</a:t>
            </a:r>
            <a:endParaRPr lang="en-US" altLang="en-US" sz="48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66769307"/>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Title 1">
            <a:extLst>
              <a:ext uri="{FF2B5EF4-FFF2-40B4-BE49-F238E27FC236}">
                <a16:creationId xmlns="" xmlns:a16="http://schemas.microsoft.com/office/drawing/2014/main" id="{B1B38471-E97B-4D16-8097-891B172420E5}"/>
              </a:ext>
            </a:extLst>
          </p:cNvPr>
          <p:cNvSpPr>
            <a:spLocks noGrp="1"/>
          </p:cNvSpPr>
          <p:nvPr>
            <p:ph type="ctrTitle"/>
          </p:nvPr>
        </p:nvSpPr>
        <p:spPr>
          <a:xfrm>
            <a:off x="124336" y="604433"/>
            <a:ext cx="11700870" cy="5005953"/>
          </a:xfrm>
        </p:spPr>
        <p:txBody>
          <a:bodyPr lIns="274320" rIns="274320"/>
          <a:lstStyle/>
          <a:p>
            <a:r>
              <a:rPr lang="en-US" sz="4800" b="1" dirty="0">
                <a:latin typeface="Arial" panose="020B0604020202020204" pitchFamily="34" charset="0"/>
                <a:cs typeface="Arial" panose="020B0604020202020204" pitchFamily="34" charset="0"/>
              </a:rPr>
              <a:t>I'm no stranger to prison</a:t>
            </a:r>
            <a:br>
              <a:rPr lang="en-US" sz="4800" b="1" dirty="0">
                <a:latin typeface="Arial" panose="020B0604020202020204" pitchFamily="34" charset="0"/>
                <a:cs typeface="Arial" panose="020B0604020202020204" pitchFamily="34" charset="0"/>
              </a:rPr>
            </a:br>
            <a:r>
              <a:rPr lang="en-US" sz="4800" b="1" dirty="0">
                <a:latin typeface="Arial" panose="020B0604020202020204" pitchFamily="34" charset="0"/>
                <a:cs typeface="Arial" panose="020B0604020202020204" pitchFamily="34" charset="0"/>
              </a:rPr>
              <a:t>I've worn shackles and chains</a:t>
            </a:r>
            <a:br>
              <a:rPr lang="en-US" sz="4800" b="1" dirty="0">
                <a:latin typeface="Arial" panose="020B0604020202020204" pitchFamily="34" charset="0"/>
                <a:cs typeface="Arial" panose="020B0604020202020204" pitchFamily="34" charset="0"/>
              </a:rPr>
            </a:br>
            <a:r>
              <a:rPr lang="en-US" sz="4800" b="1" dirty="0">
                <a:latin typeface="Arial" panose="020B0604020202020204" pitchFamily="34" charset="0"/>
                <a:cs typeface="Arial" panose="020B0604020202020204" pitchFamily="34" charset="0"/>
              </a:rPr>
              <a:t>But I've been freed and forgiven</a:t>
            </a:r>
            <a:br>
              <a:rPr lang="en-US" sz="4800" b="1" dirty="0">
                <a:latin typeface="Arial" panose="020B0604020202020204" pitchFamily="34" charset="0"/>
                <a:cs typeface="Arial" panose="020B0604020202020204" pitchFamily="34" charset="0"/>
              </a:rPr>
            </a:br>
            <a:r>
              <a:rPr lang="en-US" sz="4800" b="1" dirty="0">
                <a:latin typeface="Arial" panose="020B0604020202020204" pitchFamily="34" charset="0"/>
                <a:cs typeface="Arial" panose="020B0604020202020204" pitchFamily="34" charset="0"/>
              </a:rPr>
              <a:t>And I'm not going back I'll never be the </a:t>
            </a:r>
            <a:r>
              <a:rPr lang="en-US" sz="4800" b="1" dirty="0" smtClean="0">
                <a:latin typeface="Arial" panose="020B0604020202020204" pitchFamily="34" charset="0"/>
                <a:cs typeface="Arial" panose="020B0604020202020204" pitchFamily="34" charset="0"/>
              </a:rPr>
              <a:t>same</a:t>
            </a:r>
            <a:br>
              <a:rPr lang="en-US" sz="4800" b="1" dirty="0" smtClean="0">
                <a:latin typeface="Arial" panose="020B0604020202020204" pitchFamily="34" charset="0"/>
                <a:cs typeface="Arial" panose="020B0604020202020204" pitchFamily="34" charset="0"/>
              </a:rPr>
            </a:br>
            <a:r>
              <a:rPr lang="en-US" sz="4800" b="1" dirty="0">
                <a:latin typeface="Arial" panose="020B0604020202020204" pitchFamily="34" charset="0"/>
                <a:cs typeface="Arial" panose="020B0604020202020204" pitchFamily="34" charset="0"/>
              </a:rPr>
              <a:t/>
            </a:r>
            <a:br>
              <a:rPr lang="en-US" sz="4800" b="1" dirty="0">
                <a:latin typeface="Arial" panose="020B0604020202020204" pitchFamily="34" charset="0"/>
                <a:cs typeface="Arial" panose="020B0604020202020204" pitchFamily="34" charset="0"/>
              </a:rPr>
            </a:br>
            <a:r>
              <a:rPr lang="en-US" sz="4800" b="1" dirty="0">
                <a:latin typeface="Arial" panose="020B0604020202020204" pitchFamily="34" charset="0"/>
                <a:cs typeface="Arial" panose="020B0604020202020204" pitchFamily="34" charset="0"/>
              </a:rPr>
              <a:t>That's why I sing</a:t>
            </a:r>
            <a:endParaRPr lang="en-US" altLang="en-US" sz="48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5448375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a:extLst>
              <a:ext uri="{FF2B5EF4-FFF2-40B4-BE49-F238E27FC236}">
                <a16:creationId xmlns="" xmlns:a16="http://schemas.microsoft.com/office/drawing/2014/main" id="{4C9A182D-4D49-427A-98A1-97F940C09256}"/>
              </a:ext>
            </a:extLst>
          </p:cNvPr>
          <p:cNvSpPr>
            <a:spLocks noGrp="1"/>
          </p:cNvSpPr>
          <p:nvPr>
            <p:ph type="ctrTitle"/>
          </p:nvPr>
        </p:nvSpPr>
        <p:spPr>
          <a:xfrm>
            <a:off x="303132" y="681925"/>
            <a:ext cx="11461750" cy="4370522"/>
          </a:xfrm>
        </p:spPr>
        <p:txBody>
          <a:bodyPr lIns="457200" rIns="457200"/>
          <a:lstStyle/>
          <a:p>
            <a:r>
              <a:rPr lang="en-US" sz="5400" b="1" u="sng" dirty="0" smtClean="0">
                <a:latin typeface="Arial" panose="020B0604020202020204" pitchFamily="34" charset="0"/>
                <a:cs typeface="Arial" panose="020B0604020202020204" pitchFamily="34" charset="0"/>
              </a:rPr>
              <a:t>OPENING PRAYER</a:t>
            </a:r>
            <a:r>
              <a:rPr lang="en-US" sz="4800" b="1" dirty="0">
                <a:latin typeface="Arial" panose="020B0604020202020204" pitchFamily="34" charset="0"/>
                <a:cs typeface="Arial" panose="020B0604020202020204" pitchFamily="34" charset="0"/>
              </a:rPr>
              <a:t/>
            </a:r>
            <a:br>
              <a:rPr lang="en-US" sz="4800" b="1" dirty="0">
                <a:latin typeface="Arial" panose="020B0604020202020204" pitchFamily="34" charset="0"/>
                <a:cs typeface="Arial" panose="020B0604020202020204" pitchFamily="34" charset="0"/>
              </a:rPr>
            </a:br>
            <a:r>
              <a:rPr lang="en-US" sz="4800" i="1" dirty="0">
                <a:latin typeface="Arial" panose="020B0604020202020204" pitchFamily="34" charset="0"/>
                <a:cs typeface="Arial" panose="020B0604020202020204" pitchFamily="34" charset="0"/>
              </a:rPr>
              <a:t/>
            </a:r>
            <a:br>
              <a:rPr lang="en-US" sz="4800" i="1" dirty="0">
                <a:latin typeface="Arial" panose="020B0604020202020204" pitchFamily="34" charset="0"/>
                <a:cs typeface="Arial" panose="020B0604020202020204" pitchFamily="34" charset="0"/>
              </a:rPr>
            </a:br>
            <a:endParaRPr lang="en-US" sz="48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79392232"/>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Title 1">
            <a:extLst>
              <a:ext uri="{FF2B5EF4-FFF2-40B4-BE49-F238E27FC236}">
                <a16:creationId xmlns="" xmlns:a16="http://schemas.microsoft.com/office/drawing/2014/main" id="{B1B38471-E97B-4D16-8097-891B172420E5}"/>
              </a:ext>
            </a:extLst>
          </p:cNvPr>
          <p:cNvSpPr>
            <a:spLocks noGrp="1"/>
          </p:cNvSpPr>
          <p:nvPr>
            <p:ph type="ctrTitle"/>
          </p:nvPr>
        </p:nvSpPr>
        <p:spPr>
          <a:xfrm>
            <a:off x="232824" y="232475"/>
            <a:ext cx="11747365" cy="5920352"/>
          </a:xfrm>
        </p:spPr>
        <p:txBody>
          <a:bodyPr lIns="274320" rIns="274320"/>
          <a:lstStyle/>
          <a:p>
            <a:r>
              <a:rPr lang="en-US" sz="4800" b="1" dirty="0">
                <a:latin typeface="Arial" panose="020B0604020202020204" pitchFamily="34" charset="0"/>
                <a:cs typeface="Arial" panose="020B0604020202020204" pitchFamily="34" charset="0"/>
              </a:rPr>
              <a:t>There's a kind of thing that just breaks a man</a:t>
            </a:r>
            <a:br>
              <a:rPr lang="en-US" sz="4800" b="1" dirty="0">
                <a:latin typeface="Arial" panose="020B0604020202020204" pitchFamily="34" charset="0"/>
                <a:cs typeface="Arial" panose="020B0604020202020204" pitchFamily="34" charset="0"/>
              </a:rPr>
            </a:br>
            <a:r>
              <a:rPr lang="en-US" sz="4800" b="1" dirty="0">
                <a:latin typeface="Arial" panose="020B0604020202020204" pitchFamily="34" charset="0"/>
                <a:cs typeface="Arial" panose="020B0604020202020204" pitchFamily="34" charset="0"/>
              </a:rPr>
              <a:t>Break him down to his knees</a:t>
            </a:r>
            <a:br>
              <a:rPr lang="en-US" sz="4800" b="1" dirty="0">
                <a:latin typeface="Arial" panose="020B0604020202020204" pitchFamily="34" charset="0"/>
                <a:cs typeface="Arial" panose="020B0604020202020204" pitchFamily="34" charset="0"/>
              </a:rPr>
            </a:br>
            <a:r>
              <a:rPr lang="en-US" sz="4800" b="1" dirty="0">
                <a:latin typeface="Arial" panose="020B0604020202020204" pitchFamily="34" charset="0"/>
                <a:cs typeface="Arial" panose="020B0604020202020204" pitchFamily="34" charset="0"/>
              </a:rPr>
              <a:t>God I've been broken more than a time or </a:t>
            </a:r>
            <a:r>
              <a:rPr lang="en-US" sz="4800" b="1" dirty="0" smtClean="0">
                <a:latin typeface="Arial" panose="020B0604020202020204" pitchFamily="34" charset="0"/>
                <a:cs typeface="Arial" panose="020B0604020202020204" pitchFamily="34" charset="0"/>
              </a:rPr>
              <a:t>two yes </a:t>
            </a:r>
            <a:r>
              <a:rPr lang="en-US" sz="4800" b="1" dirty="0">
                <a:latin typeface="Arial" panose="020B0604020202020204" pitchFamily="34" charset="0"/>
                <a:cs typeface="Arial" panose="020B0604020202020204" pitchFamily="34" charset="0"/>
              </a:rPr>
              <a:t>Lord </a:t>
            </a:r>
            <a:r>
              <a:rPr lang="en-US" sz="4800" b="1" dirty="0">
                <a:latin typeface="Arial" panose="020B0604020202020204" pitchFamily="34" charset="0"/>
                <a:cs typeface="Arial" panose="020B0604020202020204" pitchFamily="34" charset="0"/>
              </a:rPr>
              <a:t/>
            </a:r>
            <a:br>
              <a:rPr lang="en-US" sz="4800" b="1" dirty="0">
                <a:latin typeface="Arial" panose="020B0604020202020204" pitchFamily="34" charset="0"/>
                <a:cs typeface="Arial" panose="020B0604020202020204" pitchFamily="34" charset="0"/>
              </a:rPr>
            </a:br>
            <a:r>
              <a:rPr lang="en-US" sz="4800" b="1" dirty="0">
                <a:latin typeface="Arial" panose="020B0604020202020204" pitchFamily="34" charset="0"/>
                <a:cs typeface="Arial" panose="020B0604020202020204" pitchFamily="34" charset="0"/>
              </a:rPr>
              <a:t/>
            </a:r>
            <a:br>
              <a:rPr lang="en-US" sz="4800" b="1" dirty="0">
                <a:latin typeface="Arial" panose="020B0604020202020204" pitchFamily="34" charset="0"/>
                <a:cs typeface="Arial" panose="020B0604020202020204" pitchFamily="34" charset="0"/>
              </a:rPr>
            </a:br>
            <a:endParaRPr lang="en-US" altLang="en-US" sz="48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65381333"/>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Title 1">
            <a:extLst>
              <a:ext uri="{FF2B5EF4-FFF2-40B4-BE49-F238E27FC236}">
                <a16:creationId xmlns="" xmlns:a16="http://schemas.microsoft.com/office/drawing/2014/main" id="{B1B38471-E97B-4D16-8097-891B172420E5}"/>
              </a:ext>
            </a:extLst>
          </p:cNvPr>
          <p:cNvSpPr>
            <a:spLocks noGrp="1"/>
          </p:cNvSpPr>
          <p:nvPr>
            <p:ph type="ctrTitle"/>
          </p:nvPr>
        </p:nvSpPr>
        <p:spPr>
          <a:xfrm>
            <a:off x="232825" y="945396"/>
            <a:ext cx="11461750" cy="3797085"/>
          </a:xfrm>
        </p:spPr>
        <p:txBody>
          <a:bodyPr lIns="274320" rIns="274320"/>
          <a:lstStyle/>
          <a:p>
            <a:r>
              <a:rPr lang="en-US" sz="4800" b="1" dirty="0">
                <a:latin typeface="Arial" panose="020B0604020202020204" pitchFamily="34" charset="0"/>
                <a:cs typeface="Arial" panose="020B0604020202020204" pitchFamily="34" charset="0"/>
              </a:rPr>
              <a:t>T</a:t>
            </a:r>
            <a:r>
              <a:rPr lang="en-US" sz="4800" b="1" dirty="0" smtClean="0">
                <a:latin typeface="Arial" panose="020B0604020202020204" pitchFamily="34" charset="0"/>
                <a:cs typeface="Arial" panose="020B0604020202020204" pitchFamily="34" charset="0"/>
              </a:rPr>
              <a:t>hen </a:t>
            </a:r>
            <a:r>
              <a:rPr lang="en-US" sz="4800" b="1" dirty="0">
                <a:latin typeface="Arial" panose="020B0604020202020204" pitchFamily="34" charset="0"/>
                <a:cs typeface="Arial" panose="020B0604020202020204" pitchFamily="34" charset="0"/>
              </a:rPr>
              <a:t>He picked me up and showed me</a:t>
            </a:r>
            <a:br>
              <a:rPr lang="en-US" sz="4800" b="1" dirty="0">
                <a:latin typeface="Arial" panose="020B0604020202020204" pitchFamily="34" charset="0"/>
                <a:cs typeface="Arial" panose="020B0604020202020204" pitchFamily="34" charset="0"/>
              </a:rPr>
            </a:br>
            <a:r>
              <a:rPr lang="en-US" sz="4800" b="1" dirty="0">
                <a:latin typeface="Arial" panose="020B0604020202020204" pitchFamily="34" charset="0"/>
                <a:cs typeface="Arial" panose="020B0604020202020204" pitchFamily="34" charset="0"/>
              </a:rPr>
              <a:t>What it means to be a man </a:t>
            </a:r>
            <a:r>
              <a:rPr lang="en-US" sz="4800" b="1" dirty="0" smtClean="0">
                <a:latin typeface="Arial" panose="020B0604020202020204" pitchFamily="34" charset="0"/>
                <a:cs typeface="Arial" panose="020B0604020202020204" pitchFamily="34" charset="0"/>
              </a:rPr>
              <a:t/>
            </a:r>
            <a:br>
              <a:rPr lang="en-US" sz="4800" b="1" dirty="0" smtClean="0">
                <a:latin typeface="Arial" panose="020B0604020202020204" pitchFamily="34" charset="0"/>
                <a:cs typeface="Arial" panose="020B0604020202020204" pitchFamily="34" charset="0"/>
              </a:rPr>
            </a:br>
            <a:r>
              <a:rPr lang="en-US" sz="4800" b="1" dirty="0" smtClean="0">
                <a:latin typeface="Arial" panose="020B0604020202020204" pitchFamily="34" charset="0"/>
                <a:cs typeface="Arial" panose="020B0604020202020204" pitchFamily="34" charset="0"/>
              </a:rPr>
              <a:t/>
            </a:r>
            <a:br>
              <a:rPr lang="en-US" sz="4800" b="1" dirty="0" smtClean="0">
                <a:latin typeface="Arial" panose="020B0604020202020204" pitchFamily="34" charset="0"/>
                <a:cs typeface="Arial" panose="020B0604020202020204" pitchFamily="34" charset="0"/>
              </a:rPr>
            </a:br>
            <a:r>
              <a:rPr lang="en-US" sz="4800" b="1" dirty="0" smtClean="0">
                <a:latin typeface="Arial" panose="020B0604020202020204" pitchFamily="34" charset="0"/>
                <a:cs typeface="Arial" panose="020B0604020202020204" pitchFamily="34" charset="0"/>
              </a:rPr>
              <a:t>Come </a:t>
            </a:r>
            <a:r>
              <a:rPr lang="en-US" sz="4800" b="1" dirty="0">
                <a:latin typeface="Arial" panose="020B0604020202020204" pitchFamily="34" charset="0"/>
                <a:cs typeface="Arial" panose="020B0604020202020204" pitchFamily="34" charset="0"/>
              </a:rPr>
              <a:t>on and sing</a:t>
            </a:r>
            <a:endParaRPr lang="en-US" altLang="en-US" sz="48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96265494"/>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Title 1">
            <a:extLst>
              <a:ext uri="{FF2B5EF4-FFF2-40B4-BE49-F238E27FC236}">
                <a16:creationId xmlns="" xmlns:a16="http://schemas.microsoft.com/office/drawing/2014/main" id="{B1B38471-E97B-4D16-8097-891B172420E5}"/>
              </a:ext>
            </a:extLst>
          </p:cNvPr>
          <p:cNvSpPr>
            <a:spLocks noGrp="1"/>
          </p:cNvSpPr>
          <p:nvPr>
            <p:ph type="ctrTitle"/>
          </p:nvPr>
        </p:nvSpPr>
        <p:spPr>
          <a:xfrm>
            <a:off x="232825" y="650930"/>
            <a:ext cx="11461750" cy="4881966"/>
          </a:xfrm>
        </p:spPr>
        <p:txBody>
          <a:bodyPr lIns="274320" rIns="274320"/>
          <a:lstStyle/>
          <a:p>
            <a:r>
              <a:rPr lang="en-US" sz="4800" b="1" dirty="0">
                <a:latin typeface="Arial" panose="020B0604020202020204" pitchFamily="34" charset="0"/>
                <a:cs typeface="Arial" panose="020B0604020202020204" pitchFamily="34" charset="0"/>
              </a:rPr>
              <a:t>All my hope is in Jesus</a:t>
            </a:r>
            <a:br>
              <a:rPr lang="en-US" sz="4800" b="1" dirty="0">
                <a:latin typeface="Arial" panose="020B0604020202020204" pitchFamily="34" charset="0"/>
                <a:cs typeface="Arial" panose="020B0604020202020204" pitchFamily="34" charset="0"/>
              </a:rPr>
            </a:br>
            <a:r>
              <a:rPr lang="en-US" sz="4800" b="1" dirty="0">
                <a:latin typeface="Arial" panose="020B0604020202020204" pitchFamily="34" charset="0"/>
                <a:cs typeface="Arial" panose="020B0604020202020204" pitchFamily="34" charset="0"/>
              </a:rPr>
              <a:t>Thank God that yesterday's gone</a:t>
            </a:r>
            <a:br>
              <a:rPr lang="en-US" sz="4800" b="1" dirty="0">
                <a:latin typeface="Arial" panose="020B0604020202020204" pitchFamily="34" charset="0"/>
                <a:cs typeface="Arial" panose="020B0604020202020204" pitchFamily="34" charset="0"/>
              </a:rPr>
            </a:br>
            <a:r>
              <a:rPr lang="en-US" sz="4800" b="1" dirty="0" smtClean="0">
                <a:latin typeface="Arial" panose="020B0604020202020204" pitchFamily="34" charset="0"/>
                <a:cs typeface="Arial" panose="020B0604020202020204" pitchFamily="34" charset="0"/>
              </a:rPr>
              <a:t>Yes </a:t>
            </a:r>
            <a:r>
              <a:rPr lang="en-US" sz="4800" b="1" dirty="0">
                <a:latin typeface="Arial" panose="020B0604020202020204" pitchFamily="34" charset="0"/>
                <a:cs typeface="Arial" panose="020B0604020202020204" pitchFamily="34" charset="0"/>
              </a:rPr>
              <a:t>a</a:t>
            </a:r>
            <a:r>
              <a:rPr lang="en-US" sz="4800" b="1" dirty="0" smtClean="0">
                <a:latin typeface="Arial" panose="020B0604020202020204" pitchFamily="34" charset="0"/>
                <a:cs typeface="Arial" panose="020B0604020202020204" pitchFamily="34" charset="0"/>
              </a:rPr>
              <a:t>ll </a:t>
            </a:r>
            <a:r>
              <a:rPr lang="en-US" sz="4800" b="1" dirty="0">
                <a:latin typeface="Arial" panose="020B0604020202020204" pitchFamily="34" charset="0"/>
                <a:cs typeface="Arial" panose="020B0604020202020204" pitchFamily="34" charset="0"/>
              </a:rPr>
              <a:t>my sins are forgiven</a:t>
            </a:r>
            <a:br>
              <a:rPr lang="en-US" sz="4800" b="1" dirty="0">
                <a:latin typeface="Arial" panose="020B0604020202020204" pitchFamily="34" charset="0"/>
                <a:cs typeface="Arial" panose="020B0604020202020204" pitchFamily="34" charset="0"/>
              </a:rPr>
            </a:br>
            <a:r>
              <a:rPr lang="en-US" sz="4800" b="1" dirty="0">
                <a:latin typeface="Arial" panose="020B0604020202020204" pitchFamily="34" charset="0"/>
                <a:cs typeface="Arial" panose="020B0604020202020204" pitchFamily="34" charset="0"/>
              </a:rPr>
              <a:t/>
            </a:r>
            <a:br>
              <a:rPr lang="en-US" sz="4800" b="1" dirty="0">
                <a:latin typeface="Arial" panose="020B0604020202020204" pitchFamily="34" charset="0"/>
                <a:cs typeface="Arial" panose="020B0604020202020204" pitchFamily="34" charset="0"/>
              </a:rPr>
            </a:br>
            <a:r>
              <a:rPr lang="en-US" sz="4800" b="1" dirty="0" smtClean="0">
                <a:latin typeface="Arial" panose="020B0604020202020204" pitchFamily="34" charset="0"/>
                <a:cs typeface="Arial" panose="020B0604020202020204" pitchFamily="34" charset="0"/>
              </a:rPr>
              <a:t>Oh I’ve, </a:t>
            </a:r>
            <a:br>
              <a:rPr lang="en-US" sz="4800" b="1" dirty="0" smtClean="0">
                <a:latin typeface="Arial" panose="020B0604020202020204" pitchFamily="34" charset="0"/>
                <a:cs typeface="Arial" panose="020B0604020202020204" pitchFamily="34" charset="0"/>
              </a:rPr>
            </a:br>
            <a:r>
              <a:rPr lang="en-US" sz="4800" b="1" dirty="0" smtClean="0">
                <a:latin typeface="Arial" panose="020B0604020202020204" pitchFamily="34" charset="0"/>
                <a:cs typeface="Arial" panose="020B0604020202020204" pitchFamily="34" charset="0"/>
              </a:rPr>
              <a:t>I've </a:t>
            </a:r>
            <a:r>
              <a:rPr lang="en-US" sz="4800" b="1" dirty="0">
                <a:latin typeface="Arial" panose="020B0604020202020204" pitchFamily="34" charset="0"/>
                <a:cs typeface="Arial" panose="020B0604020202020204" pitchFamily="34" charset="0"/>
              </a:rPr>
              <a:t>been washed by the blood</a:t>
            </a:r>
            <a:br>
              <a:rPr lang="en-US" sz="4800" b="1" dirty="0">
                <a:latin typeface="Arial" panose="020B0604020202020204" pitchFamily="34" charset="0"/>
                <a:cs typeface="Arial" panose="020B0604020202020204" pitchFamily="34" charset="0"/>
              </a:rPr>
            </a:br>
            <a:endParaRPr lang="en-US" altLang="en-US" sz="48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8421652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91705" y="1813302"/>
            <a:ext cx="10515600" cy="2634712"/>
          </a:xfrm>
        </p:spPr>
        <p:txBody>
          <a:bodyPr/>
          <a:lstStyle/>
          <a:p>
            <a:pPr algn="ctr"/>
            <a:r>
              <a:rPr lang="en-US" sz="5400" b="1" u="sng" dirty="0" smtClean="0">
                <a:latin typeface="Arial" panose="020B0604020202020204" pitchFamily="34" charset="0"/>
                <a:cs typeface="Arial" panose="020B0604020202020204" pitchFamily="34" charset="0"/>
              </a:rPr>
              <a:t>CONFESSION</a:t>
            </a:r>
            <a:endParaRPr lang="en-US" sz="4000" b="1" i="1" u="sng"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737001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a:extLst>
              <a:ext uri="{FF2B5EF4-FFF2-40B4-BE49-F238E27FC236}">
                <a16:creationId xmlns="" xmlns:a16="http://schemas.microsoft.com/office/drawing/2014/main" id="{4C9A182D-4D49-427A-98A1-97F940C09256}"/>
              </a:ext>
            </a:extLst>
          </p:cNvPr>
          <p:cNvSpPr>
            <a:spLocks noGrp="1"/>
          </p:cNvSpPr>
          <p:nvPr>
            <p:ph type="ctrTitle"/>
          </p:nvPr>
        </p:nvSpPr>
        <p:spPr>
          <a:xfrm>
            <a:off x="216976" y="387458"/>
            <a:ext cx="11809709" cy="5966847"/>
          </a:xfrm>
        </p:spPr>
        <p:txBody>
          <a:bodyPr lIns="457200" rIns="457200"/>
          <a:lstStyle/>
          <a:p>
            <a:pPr algn="l"/>
            <a:r>
              <a:rPr lang="en-US" sz="4000" i="1" dirty="0">
                <a:latin typeface="Arial" panose="020B0604020202020204" pitchFamily="34" charset="0"/>
                <a:cs typeface="Arial" panose="020B0604020202020204" pitchFamily="34" charset="0"/>
              </a:rPr>
              <a:t>Liturgist:	Rejoice greatly, O Daughter of Zion!  Shout aloud, O daughter of Jerusalem!</a:t>
            </a:r>
            <a:r>
              <a:rPr lang="en-US" sz="4000" dirty="0"/>
              <a:t/>
            </a:r>
            <a:br>
              <a:rPr lang="en-US" sz="4000" dirty="0"/>
            </a:br>
            <a:r>
              <a:rPr lang="en-US" sz="4000" i="1" dirty="0">
                <a:latin typeface="Arial" panose="020B0604020202020204" pitchFamily="34" charset="0"/>
                <a:cs typeface="Arial" panose="020B0604020202020204" pitchFamily="34" charset="0"/>
              </a:rPr>
              <a:t/>
            </a:r>
            <a:br>
              <a:rPr lang="en-US" sz="4000" i="1" dirty="0">
                <a:latin typeface="Arial" panose="020B0604020202020204" pitchFamily="34" charset="0"/>
                <a:cs typeface="Arial" panose="020B0604020202020204" pitchFamily="34" charset="0"/>
              </a:rPr>
            </a:br>
            <a:r>
              <a:rPr lang="en-US" sz="4400" b="1" dirty="0">
                <a:latin typeface="Arial" panose="020B0604020202020204" pitchFamily="34" charset="0"/>
                <a:cs typeface="Arial" panose="020B0604020202020204" pitchFamily="34" charset="0"/>
              </a:rPr>
              <a:t>People:	Behold, your king is coming to you; righteous and having salvation</a:t>
            </a:r>
            <a:r>
              <a:rPr lang="en-US" sz="4400" b="1" dirty="0" smtClean="0">
                <a:latin typeface="Arial" panose="020B0604020202020204" pitchFamily="34" charset="0"/>
                <a:cs typeface="Arial" panose="020B0604020202020204" pitchFamily="34" charset="0"/>
              </a:rPr>
              <a:t>.</a:t>
            </a:r>
            <a:br>
              <a:rPr lang="en-US" sz="4400" b="1" dirty="0" smtClean="0">
                <a:latin typeface="Arial" panose="020B0604020202020204" pitchFamily="34" charset="0"/>
                <a:cs typeface="Arial" panose="020B0604020202020204" pitchFamily="34" charset="0"/>
              </a:rPr>
            </a:br>
            <a:r>
              <a:rPr lang="en-US" sz="4800" dirty="0"/>
              <a:t> </a:t>
            </a:r>
            <a:br>
              <a:rPr lang="en-US" sz="4800" dirty="0"/>
            </a:br>
            <a:r>
              <a:rPr lang="en-US" sz="4000" i="1" dirty="0">
                <a:latin typeface="Arial" panose="020B0604020202020204" pitchFamily="34" charset="0"/>
                <a:cs typeface="Arial" panose="020B0604020202020204" pitchFamily="34" charset="0"/>
              </a:rPr>
              <a:t>Liturgist:	Humble and mounted on a </a:t>
            </a:r>
            <a:r>
              <a:rPr lang="en-US" sz="4000" i="1" dirty="0" smtClean="0">
                <a:latin typeface="Arial" panose="020B0604020202020204" pitchFamily="34" charset="0"/>
                <a:cs typeface="Arial" panose="020B0604020202020204" pitchFamily="34" charset="0"/>
              </a:rPr>
              <a:t>donkey</a:t>
            </a:r>
            <a:br>
              <a:rPr lang="en-US" sz="4000" i="1" dirty="0" smtClean="0">
                <a:latin typeface="Arial" panose="020B0604020202020204" pitchFamily="34" charset="0"/>
                <a:cs typeface="Arial" panose="020B0604020202020204" pitchFamily="34" charset="0"/>
              </a:rPr>
            </a:br>
            <a:r>
              <a:rPr lang="en-US" sz="4000" i="1" dirty="0">
                <a:latin typeface="Arial" panose="020B0604020202020204" pitchFamily="34" charset="0"/>
                <a:cs typeface="Arial" panose="020B0604020202020204" pitchFamily="34" charset="0"/>
              </a:rPr>
              <a:t/>
            </a:r>
            <a:br>
              <a:rPr lang="en-US" sz="4000" i="1" dirty="0">
                <a:latin typeface="Arial" panose="020B0604020202020204" pitchFamily="34" charset="0"/>
                <a:cs typeface="Arial" panose="020B0604020202020204" pitchFamily="34" charset="0"/>
              </a:rPr>
            </a:br>
            <a:r>
              <a:rPr lang="en-US" sz="4400" b="1" dirty="0">
                <a:latin typeface="Arial" panose="020B0604020202020204" pitchFamily="34" charset="0"/>
                <a:cs typeface="Arial" panose="020B0604020202020204" pitchFamily="34" charset="0"/>
              </a:rPr>
              <a:t>People:	on a colt, the foal of a donkey.</a:t>
            </a:r>
          </a:p>
        </p:txBody>
      </p:sp>
    </p:spTree>
    <p:extLst>
      <p:ext uri="{BB962C8B-B14F-4D97-AF65-F5344CB8AC3E}">
        <p14:creationId xmlns:p14="http://schemas.microsoft.com/office/powerpoint/2010/main" val="218730003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29AF8C"/>
      </a:accent1>
      <a:accent2>
        <a:srgbClr val="97BE49"/>
      </a:accent2>
      <a:accent3>
        <a:srgbClr val="3D9CCC"/>
      </a:accent3>
      <a:accent4>
        <a:srgbClr val="7C60C6"/>
      </a:accent4>
      <a:accent5>
        <a:srgbClr val="C9492C"/>
      </a:accent5>
      <a:accent6>
        <a:srgbClr val="D58C2E"/>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3E4F19A7-A959-40BB-972C-4880BAF8EB0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6857</TotalTime>
  <Words>438</Words>
  <Application>Microsoft Office PowerPoint</Application>
  <PresentationFormat>Custom</PresentationFormat>
  <Paragraphs>92</Paragraphs>
  <Slides>72</Slides>
  <Notes>1</Notes>
  <HiddenSlides>0</HiddenSlides>
  <MMClips>0</MMClips>
  <ScaleCrop>false</ScaleCrop>
  <HeadingPairs>
    <vt:vector size="4" baseType="variant">
      <vt:variant>
        <vt:lpstr>Theme</vt:lpstr>
      </vt:variant>
      <vt:variant>
        <vt:i4>1</vt:i4>
      </vt:variant>
      <vt:variant>
        <vt:lpstr>Slide Titles</vt:lpstr>
      </vt:variant>
      <vt:variant>
        <vt:i4>72</vt:i4>
      </vt:variant>
    </vt:vector>
  </HeadingPairs>
  <TitlesOfParts>
    <vt:vector size="73" baseType="lpstr">
      <vt:lpstr>Office Theme</vt:lpstr>
      <vt:lpstr>PowerPoint Presentation</vt:lpstr>
      <vt:lpstr>The WELCOME</vt:lpstr>
      <vt:lpstr>The INVOCATION and OPENING VERSE from Zechariah 9    </vt:lpstr>
      <vt:lpstr>Liturgist:  In the name of the Father and of the + Son and of the Holy Spirit.  People: Amen.  </vt:lpstr>
      <vt:lpstr>Liturgist:  Rejoice greatly, O daughter of Zion!  Shout aloud, O daughter of Jerusalem!  People: Behold, your king is coming to you, righteous and having salvation. </vt:lpstr>
      <vt:lpstr>Liturgist:  Hosanna! Blessed is He who comes in the name of the Lord!  People: Blessed is the king of Israel!</vt:lpstr>
      <vt:lpstr>OPENING PRAYER  </vt:lpstr>
      <vt:lpstr>CONFESSION</vt:lpstr>
      <vt:lpstr>Liturgist: Rejoice greatly, O Daughter of Zion!  Shout aloud, O daughter of Jerusalem!  People: Behold, your king is coming to you; righteous and having salvation.   Liturgist: Humble and mounted on a donkey  People: on a colt, the foal of a donkey.</vt:lpstr>
      <vt:lpstr>Liturgist: Blessed is He who comes in the name of the Lord!  People: He comes to bring us salvation; to cleanse us from our sins.</vt:lpstr>
      <vt:lpstr>Liturgist: If we say we have no sin, we deceive ourselves, and the truth is not in us.  People: But if we confess our sins, God, who is faithful and just, will forgive our sins and cleanse us from all unrighteousness.</vt:lpstr>
      <vt:lpstr>Liturgist:  Let us then confess our sins to God our Father.   (Quiet moments for personal prayer and confession.)</vt:lpstr>
      <vt:lpstr>Liturgist:  Most merciful God,   People: we confess that we have not been faithful in our promises to You.   We have not walked in the way of Christ.   We are neglectful in serving others.  </vt:lpstr>
      <vt:lpstr>We have been silent, when we should have spoken of You, and called on Your name.   Have mercy on us.    Strengthen our faith, increase our hope, and guide us in the paths of service.   Amen.</vt:lpstr>
      <vt:lpstr>FORGIVENESS</vt:lpstr>
      <vt:lpstr>Hymn You Are My King (Amazing Love)</vt:lpstr>
      <vt:lpstr>I'm forgiven  Because You were forsaken I'm accepted, You were condemned I'm alive and well  Your Spirit is within me Because You died And rose again </vt:lpstr>
      <vt:lpstr>Amazing love how can it be That You my King would die for me? Amazing love I know it's true It's my joy to honor You In all I do I honor You</vt:lpstr>
      <vt:lpstr>I'm forgiven  Because You were forsaken I'm accepted, You were condemned I'm alive and well  Your Spirit is within me Because You died And rose again </vt:lpstr>
      <vt:lpstr>Amazing love how can it be That You my King would die for me? Amazing love I know it's true It's my joy to honor You In all I do I honor You</vt:lpstr>
      <vt:lpstr>You are my King Jesus You are my King Jesus  You are my King Jesus  You are my King</vt:lpstr>
      <vt:lpstr>Amazing love how can it be That You my King would die for me? Amazing love I know it's true It's my joy to honor You In all I do I honor You</vt:lpstr>
      <vt:lpstr>PSALM OF PRAISE  from Psalm 118 </vt:lpstr>
      <vt:lpstr> </vt:lpstr>
      <vt:lpstr>Liturgist:   Let the house of Aaron say:  People: "His love endures forever."  Liturgist:  Let those who fear the Lord say:  People:  "His love endures forever."</vt:lpstr>
      <vt:lpstr>Liturgist: When hard pressed, I cried to the Lord;  People: He brought me into a spacious place.  Liturgist: The Lord is with me; I will not be afraid.  People: What can mere mortals do to me?</vt:lpstr>
      <vt:lpstr>PowerPoint Presentation</vt:lpstr>
      <vt:lpstr>  </vt:lpstr>
      <vt:lpstr>Liturgist: The Lord's right hand is lifted high; the Lord's right hand has done mighty things!“  People: I will not die but live, and will proclaim what the Lord has done.</vt:lpstr>
      <vt:lpstr>Liturgist: Open for me the gates of the righteous;   People: I will enter and give thanks to the Lord.  </vt:lpstr>
      <vt:lpstr> Liturgist: This is the gate of the Lord through which the righteous may enter.  People: I will give you thanks, for you answered me; you have become my salvation.</vt:lpstr>
      <vt:lpstr>Liturgist:  The stone the builders rejected has become the cornerstone;  People: the Lord has done this, and it is marvelous in our eyes. </vt:lpstr>
      <vt:lpstr>Liturgist:  The Lord has done it this very day;   People: let us rejoice today and be glad.</vt:lpstr>
      <vt:lpstr>Liturgist: Blessed is he who comes in the name of the Lord.   People:  With boughs in hand, join in the festal procession. </vt:lpstr>
      <vt:lpstr>  Liturgist: You are my God, and I will praise you;  People:  You are my God, and I will exalt You  Liturgist: Give thanks to the Lord, for he is good;  People:  His love endures forever.</vt:lpstr>
      <vt:lpstr>HYMN Forever Chris Tomlin</vt:lpstr>
      <vt:lpstr>Give thanks to the Lord,  our God and King,  His love endures forever;   For He is good,  He is above all things,  His love endures forever.  Sing praise, sing praise. </vt:lpstr>
      <vt:lpstr>With a mighty hand  and outstretched arm,  His love endures forever.  For the life that's been reborn,  His love endures forever. Sing praise, sing praise.  Sing praise, sing praise.</vt:lpstr>
      <vt:lpstr>Forever God is faithful  Forever God is strong Forever God is with us  Forever, Forever, Forever</vt:lpstr>
      <vt:lpstr>From the rising to the setting sun,  His love endures forever;  And by the grace of God  we will carry on,  His love endures forever.  Sing praise, sing praise. Sing praise, sing praise.</vt:lpstr>
      <vt:lpstr>Forever God is faithful  Forever God is strong Forever God is with us  Forever, Forever, Forever</vt:lpstr>
      <vt:lpstr>Forever God is faithful  Forever God is strong Forever God is with us  Forever, Forever, Forever</vt:lpstr>
      <vt:lpstr>PRAYER OF THE DAY   Liturgist: The Lord be with you.  People: And also with you.</vt:lpstr>
      <vt:lpstr>   Liturgist:  Let us pray. Almighty and everlasting God, You sent Your Son, our Savior Jesus Christ, to take upon Himself our flesh and to suffer death upon the cross. Mercifully grant that we may follow the example of His great humility and patience and be made  partakers of His resurrection; through the same Jesus Christ, our Lord, who lives and reigns with You and the Holy Spirit, one God, now and forever.  People:  Amen. </vt:lpstr>
      <vt:lpstr>The APOSTLES’ CREED </vt:lpstr>
      <vt:lpstr>I believe in God, the Father Almighty, maker of heaven and earth. And in Jesus Christ, His only Son, our Lord, who was conceived by the Holy Spirit, born of the Virgin Mary; suffered under Pontius Pilate, was crucified, died, and was buried.</vt:lpstr>
      <vt:lpstr>He descended into hell.  The third day He rose again from the dead.  He ascended into heaven and sits at the right hand of God the Father Almighty.  From thence He will come to judge the living and the dead.</vt:lpstr>
      <vt:lpstr>I believe in the Holy Spirit; the holy Christian Church, the communion of saints, the forgiveness of sins, the resurrection of the body, and the life everlasting.  Amen.</vt:lpstr>
      <vt:lpstr>The OLD TESTAMENT READING  Isaiah 50:4–9a   </vt:lpstr>
      <vt:lpstr>The EPISTLE READING  Philippians 2:5–11   </vt:lpstr>
      <vt:lpstr>The HOLY GOSPEL  John 12:12–19   </vt:lpstr>
      <vt:lpstr>Reader:   This is the Word of the Lord  People: Thanks be to God. </vt:lpstr>
      <vt:lpstr>PowerPoint Presentation</vt:lpstr>
      <vt:lpstr>OFFERING ANNOUNCEMENT </vt:lpstr>
      <vt:lpstr>HYMN Hosanna vv1-4</vt:lpstr>
      <vt:lpstr>I see the King of glory Coming on the clouds with fire The whole earth shakes,  The whole earth shakes  I see His love and mercy Washing over all our sin The people sing, the people sing</vt:lpstr>
      <vt:lpstr>Hosanna, Hosanna Hosanna in the highest Hosanna, Hosanna Hosanna in the highest</vt:lpstr>
      <vt:lpstr>I see a generation Rising up to take their place With selfless faith, with selfless faith  I see a near revival Stirring as we pray and seek We're on our knees,  We're on our knees</vt:lpstr>
      <vt:lpstr>Hosanna, Hosanna Hosanna in the highest Hosanna, Hosanna Hosanna in the highest</vt:lpstr>
      <vt:lpstr>Heal my heart and make it clean Open up my eyes to the things unseen Show me how to love  like You have loved me  Break my heart for what breaks Yours Everything I am  For Your Kingdom's cause As I walk from earth into eternity</vt:lpstr>
      <vt:lpstr>Hosanna, Hosanna Hosanna in the highest Hosanna, Hosanna Hosanna in the highest</vt:lpstr>
      <vt:lpstr>THE PRAYERS</vt:lpstr>
      <vt:lpstr>The LORD’S PRAYER   Our Father, which art in heaven, Hallowed be Thy name. Thy kingdom come,  Thy will be done on earth  as it is in heaven. Give us this day our daily bread,</vt:lpstr>
      <vt:lpstr>And forgive us our trespasses,  as we forgive those who trespass against us.  And lead us not into temptation  but deliver us from evil; For Thine is the kingdom,  and the power,  and the glory forever and ever  A-men.</vt:lpstr>
      <vt:lpstr>The BENEDICTION    </vt:lpstr>
      <vt:lpstr>CLOSING HYMN  All My Hope  vv1-2 David Crowder/Ed Cash</vt:lpstr>
      <vt:lpstr>I've been held by the Savior I've felt fire from above I've been down to the river I ain't the same a prodigal returned</vt:lpstr>
      <vt:lpstr>All my hope is in Jesus Thank God that yesterday's gone (Yes) All my sins are forgiven  I've been washed by the blood (Come on and sing)</vt:lpstr>
      <vt:lpstr>I'm no stranger to prison I've worn shackles and chains But I've been freed and forgiven And I'm not going back I'll never be the same  That's why I sing</vt:lpstr>
      <vt:lpstr>There's a kind of thing that just breaks a man Break him down to his knees God I've been broken more than a time or two yes Lord   </vt:lpstr>
      <vt:lpstr>Then He picked me up and showed me What it means to be a man   Come on and sing</vt:lpstr>
      <vt:lpstr>All my hope is in Jesus Thank God that yesterday's gone Yes all my sins are forgiven  Oh I’ve,  I've been washed by the blood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Heritage Worship Service 8:00am  February 16, 2014</dc:title>
  <dc:creator>Sandra Arnold</dc:creator>
  <cp:lastModifiedBy>Pastor Rich Elseroad</cp:lastModifiedBy>
  <cp:revision>255</cp:revision>
  <dcterms:created xsi:type="dcterms:W3CDTF">2014-02-16T03:03:25Z</dcterms:created>
  <dcterms:modified xsi:type="dcterms:W3CDTF">2020-04-03T18:02:41Z</dcterms:modified>
</cp:coreProperties>
</file>